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59" r:id="rId6"/>
    <p:sldId id="260" r:id="rId7"/>
    <p:sldId id="266" r:id="rId8"/>
    <p:sldId id="261" r:id="rId9"/>
    <p:sldId id="268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1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922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 channels are described by 2 domains(Temporal-Spatial).</a:t>
            </a:r>
          </a:p>
          <a:p>
            <a:r>
              <a:rPr lang="en-US" dirty="0"/>
              <a:t>Utilization of both domains for a large sample pool.</a:t>
            </a:r>
          </a:p>
          <a:p>
            <a:r>
              <a:rPr lang="en-US" dirty="0"/>
              <a:t>Domain Transformation with FFT.</a:t>
            </a:r>
          </a:p>
          <a:p>
            <a:r>
              <a:rPr lang="en-US" dirty="0"/>
              <a:t>4 representations(insert picture here)</a:t>
            </a:r>
          </a:p>
          <a:p>
            <a:endParaRPr lang="en-US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err="1"/>
              <a:t>diversity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err="1"/>
              <a:t>diversity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Doppler Bandwidth</a:t>
            </a:r>
            <a:endParaRPr lang="el-GR" dirty="0"/>
          </a:p>
        </p:txBody>
      </p:sp>
      <p:pic>
        <p:nvPicPr>
          <p:cNvPr id="5124" name="Picture 4" descr="http://www.drphysics.com/syllabus/doppler/doppl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556792"/>
            <a:ext cx="32575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 Characteristics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609850"/>
            <a:ext cx="2162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305050"/>
            <a:ext cx="5534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5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3546</TotalTime>
  <Words>238</Words>
  <Application>Microsoft Office PowerPoint</Application>
  <PresentationFormat>On-screen Show (4:3)</PresentationFormat>
  <Paragraphs>62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Statistical Aspect</vt:lpstr>
      <vt:lpstr>Statistical Aspect</vt:lpstr>
      <vt:lpstr>Wireless Channel</vt:lpstr>
      <vt:lpstr>Wireless Channel</vt:lpstr>
      <vt:lpstr>Wireless Channel</vt:lpstr>
      <vt:lpstr>Doppler Bandwidth</vt:lpstr>
      <vt:lpstr>Wireless Channel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Mads Gotthardsen</cp:lastModifiedBy>
  <cp:revision>44</cp:revision>
  <dcterms:created xsi:type="dcterms:W3CDTF">2017-06-12T08:52:38Z</dcterms:created>
  <dcterms:modified xsi:type="dcterms:W3CDTF">2017-06-17T09:18:30Z</dcterms:modified>
</cp:coreProperties>
</file>