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16-06-2017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6/16/2017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6/16/2017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6/16/2017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3091013" cy="237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8676"/>
            <a:ext cx="2448272" cy="1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structure photo here)</a:t>
            </a:r>
          </a:p>
          <a:p>
            <a:r>
              <a:rPr lang="en-US" dirty="0" smtClean="0"/>
              <a:t>Explain each part of the structure</a:t>
            </a:r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Correction with Network Analyzer</a:t>
            </a:r>
          </a:p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picture of designed room)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772099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2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23105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Prospekts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128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6358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1253</TotalTime>
  <Words>758</Words>
  <Application>Microsoft Office PowerPoint</Application>
  <PresentationFormat>Skærmshow (4:3)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New Results</vt:lpstr>
      <vt:lpstr>Diversity Combining</vt:lpstr>
      <vt:lpstr>Uncertainties</vt:lpstr>
      <vt:lpstr>Prospekts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39</cp:revision>
  <dcterms:created xsi:type="dcterms:W3CDTF">2017-06-12T08:52:38Z</dcterms:created>
  <dcterms:modified xsi:type="dcterms:W3CDTF">2017-06-16T08:25:44Z</dcterms:modified>
</cp:coreProperties>
</file>