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64" r:id="rId3"/>
    <p:sldId id="265" r:id="rId4"/>
    <p:sldId id="257" r:id="rId5"/>
    <p:sldId id="259" r:id="rId6"/>
    <p:sldId id="261" r:id="rId7"/>
    <p:sldId id="268" r:id="rId8"/>
    <p:sldId id="290" r:id="rId9"/>
    <p:sldId id="291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12" autoAdjust="0"/>
  </p:normalViewPr>
  <p:slideViewPr>
    <p:cSldViewPr>
      <p:cViewPr varScale="1">
        <p:scale>
          <a:sx n="63" d="100"/>
          <a:sy n="63" d="100"/>
        </p:scale>
        <p:origin x="77" y="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for 5G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Fading and multipath outages</a:t>
            </a:r>
          </a:p>
          <a:p>
            <a:r>
              <a:rPr lang="en-US" dirty="0"/>
              <a:t>Ultra Reliable Low Latency Communication(URLLC) 5G</a:t>
            </a:r>
          </a:p>
          <a:p>
            <a:r>
              <a:rPr lang="en-US" dirty="0"/>
              <a:t>Cable replacement</a:t>
            </a:r>
          </a:p>
          <a:p>
            <a:r>
              <a:rPr lang="en-US" dirty="0"/>
              <a:t>Low latency means low error correction coding</a:t>
            </a:r>
          </a:p>
          <a:p>
            <a:r>
              <a:rPr lang="en-US" dirty="0"/>
              <a:t>Future applications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72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 channels</a:t>
            </a:r>
          </a:p>
          <a:p>
            <a:r>
              <a:rPr lang="en-US" dirty="0"/>
              <a:t>“Log-Log linear”</a:t>
            </a:r>
          </a:p>
          <a:p>
            <a:r>
              <a:rPr lang="en-US" dirty="0"/>
              <a:t>Fading gain of 10e-5 / -50dB</a:t>
            </a:r>
          </a:p>
          <a:p>
            <a:r>
              <a:rPr lang="en-US" dirty="0"/>
              <a:t>Extrapolated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4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1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Selective Fading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84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Fading(Non-Line Of Sight , Urban fading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28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311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7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98935"/>
            <a:ext cx="7772400" cy="1470025"/>
          </a:xfrm>
        </p:spPr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/>
              <a:t>Jäger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Mads</a:t>
            </a:r>
            <a:r>
              <a:rPr lang="en-US" dirty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/>
              <a:t>Gotthardsen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Markos</a:t>
            </a:r>
            <a:r>
              <a:rPr lang="en-US" dirty="0"/>
              <a:t> </a:t>
            </a:r>
            <a:r>
              <a:rPr lang="en-US" u="sng" dirty="0" err="1"/>
              <a:t>Vourvachis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  <p:sp>
        <p:nvSpPr>
          <p:cNvPr id="4" name="Tekstfelt 3"/>
          <p:cNvSpPr txBox="1"/>
          <p:nvPr/>
        </p:nvSpPr>
        <p:spPr>
          <a:xfrm>
            <a:off x="3563888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WCS8 Gr. 850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 </a:t>
            </a:r>
            <a:r>
              <a:rPr lang="da-DK" dirty="0" smtClean="0"/>
              <a:t>domain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Spatial</a:t>
            </a:r>
            <a:r>
              <a:rPr lang="da-DK" dirty="0"/>
              <a:t> </a:t>
            </a:r>
            <a:r>
              <a:rPr lang="da-DK" dirty="0" smtClean="0"/>
              <a:t>domain</a:t>
            </a:r>
            <a:endParaRPr lang="en-US" dirty="0"/>
          </a:p>
        </p:txBody>
      </p:sp>
      <p:pic>
        <p:nvPicPr>
          <p:cNvPr id="3074" name="Picture 2" descr="illusion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4975"/>
            <a:ext cx="4032250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×2 SM from white paper thumbnail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65371"/>
            <a:ext cx="4041775" cy="33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944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8229600" cy="4277071"/>
          </a:xfrm>
        </p:spPr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5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20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receiver’s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Noise is the dominant factor.</a:t>
            </a:r>
          </a:p>
          <a:p>
            <a:r>
              <a:rPr lang="en-US" dirty="0" smtClean="0"/>
              <a:t>Calibration for distortion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8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212976"/>
            <a:ext cx="27518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4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measurements were contacted in the blue shaded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5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Normalization of signal</a:t>
            </a:r>
            <a:endParaRPr lang="en-US" dirty="0" smtClean="0"/>
          </a:p>
          <a:p>
            <a:r>
              <a:rPr lang="en-US" dirty="0" smtClean="0"/>
              <a:t>RX </a:t>
            </a:r>
            <a:r>
              <a:rPr lang="en-US" dirty="0" smtClean="0"/>
              <a:t>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59" y="3356992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7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of Coherence Bandwidth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41696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PDP measurement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different positions in the measurement area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delay spread 14ns = 71.5MHz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measurement with </a:t>
            </a: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Δf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5MHz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 function to determine the Frequency Correlation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with </a:t>
            </a: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Bc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25MHz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145440" y="3490920"/>
            <a:ext cx="3670200" cy="330876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 rot="18000">
            <a:off x="4946040" y="3302640"/>
            <a:ext cx="4187880" cy="3478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63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l-GR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753344" y="2492897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Introduction</a:t>
            </a:r>
          </a:p>
          <a:p>
            <a:r>
              <a:rPr lang="en-US" smtClean="0"/>
              <a:t>Statistical Aspect</a:t>
            </a:r>
          </a:p>
          <a:p>
            <a:r>
              <a:rPr lang="en-US" smtClean="0"/>
              <a:t>Wireless Channel</a:t>
            </a:r>
          </a:p>
          <a:p>
            <a:r>
              <a:rPr lang="en-US" smtClean="0"/>
              <a:t>WSSUS</a:t>
            </a:r>
          </a:p>
          <a:p>
            <a:r>
              <a:rPr lang="en-US" smtClean="0"/>
              <a:t>Correlation</a:t>
            </a:r>
          </a:p>
          <a:p>
            <a:r>
              <a:rPr lang="en-US" smtClean="0"/>
              <a:t>Dynamic Range</a:t>
            </a:r>
          </a:p>
          <a:p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Measurement Setup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Uncertainties</a:t>
            </a:r>
          </a:p>
          <a:p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0506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Fading Measurements-Results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162 walks for total combined length of 810 meters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41 frequency, 3 antennas and 34,020 space samples </a:t>
            </a: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4,184,460 samples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77" y="2636280"/>
            <a:ext cx="513372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7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stationarity 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Pathloss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Antenna gain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Normailze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295920" y="3291840"/>
            <a:ext cx="4655520" cy="260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594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 stationarity criteria</a:t>
            </a: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lobe reflection – not stationary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required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59760" y="3474720"/>
            <a:ext cx="4329000" cy="226008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3"/>
          <a:stretch/>
        </p:blipFill>
        <p:spPr>
          <a:xfrm>
            <a:off x="4754880" y="3474720"/>
            <a:ext cx="418320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78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and US proof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auto-correlation depends only on the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mean and variance were found for both frequency and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element the cross-covariance matrix is found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variance across the diagonal elements is close to zero and depends only on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higher diagonal variance in the spatial domain indicates a dominant component in the signal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work under the assumption that both domains are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036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Frequency, </a:t>
            </a:r>
            <a:r>
              <a:rPr lang="en-US" sz="24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 and space correlation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is considered uncorrelated.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Antenna’s and frequency’s samples are uncorrelated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samples are too correlated with correlation of 0.45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Cause of this could be slow movement or the stationarity issue in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way to fix it was to remove samples from the sample pool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other sample was removed giving a correlation of 0.165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1745640" y="3525120"/>
            <a:ext cx="5303160" cy="331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7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of the lower sample size of </a:t>
            </a: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2,092,230 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confidence interval is increased.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10,000 bootstraps was used to find the end interval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-51.59dB fading gain with ±1.37dB interval of 90% confidence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3559680" y="2834640"/>
            <a:ext cx="5583960" cy="404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41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of the measurements compared to the Rayleigh fading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459720" y="1977480"/>
            <a:ext cx="4752000" cy="405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453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26108432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2294875"/>
            <a:ext cx="3294366" cy="2286187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8" y="2294875"/>
            <a:ext cx="3300548" cy="2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26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93750"/>
            <a:ext cx="4324350" cy="24955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061097" cy="4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9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6146" name="Picture 2" descr="Image result for 5g urll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r="23137"/>
          <a:stretch/>
        </p:blipFill>
        <p:spPr bwMode="auto">
          <a:xfrm>
            <a:off x="2879812" y="1772816"/>
            <a:ext cx="3384376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549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0168"/>
            <a:ext cx="3688881" cy="238629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90" y="2794707"/>
            <a:ext cx="4441937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562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53344" y="2492897"/>
            <a:ext cx="3106688" cy="237626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Statistical </a:t>
            </a:r>
            <a:r>
              <a:rPr lang="en-US" dirty="0" smtClean="0"/>
              <a:t>Aspect</a:t>
            </a:r>
          </a:p>
          <a:p>
            <a:r>
              <a:rPr lang="en-US" dirty="0"/>
              <a:t>Wireless </a:t>
            </a:r>
            <a:r>
              <a:rPr lang="en-US" dirty="0" smtClean="0"/>
              <a:t>Channel</a:t>
            </a:r>
          </a:p>
          <a:p>
            <a:r>
              <a:rPr lang="en-US" dirty="0" smtClean="0"/>
              <a:t>WSSUS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/>
              <a:t>Dynamic </a:t>
            </a:r>
            <a:r>
              <a:rPr lang="en-US" dirty="0" smtClean="0"/>
              <a:t>Range</a:t>
            </a:r>
          </a:p>
          <a:p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Measurement Setup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Uncertainties</a:t>
            </a:r>
          </a:p>
          <a:p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8326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00099"/>
              </p:ext>
            </p:extLst>
          </p:nvPr>
        </p:nvGraphicFramePr>
        <p:xfrm>
          <a:off x="1754797" y="1593913"/>
          <a:ext cx="5634406" cy="447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4" imgW="2743200" imgH="2178925" progId="AcroExch.Document.DC">
                  <p:embed/>
                </p:oleObj>
              </mc:Choice>
              <mc:Fallback>
                <p:oleObj name="Acrobat Document" r:id="rId4" imgW="2743200" imgH="2178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4797" y="1593913"/>
                        <a:ext cx="5634406" cy="4476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2050" name="Picture 2" descr="http://archive.cnx.org/resources/dcec95c0858d2d96b52871bd4463e3e89d17d179/graphic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81163"/>
            <a:ext cx="3952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124744"/>
            <a:ext cx="6181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870460" cy="3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78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1124744"/>
            <a:ext cx="6282444" cy="46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8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3768</TotalTime>
  <Words>738</Words>
  <Application>Microsoft Office PowerPoint</Application>
  <PresentationFormat>Skærmshow (4:3)</PresentationFormat>
  <Paragraphs>219</Paragraphs>
  <Slides>31</Slides>
  <Notes>8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Wingdings</vt:lpstr>
      <vt:lpstr>AAU_EN_waves</vt:lpstr>
      <vt:lpstr>Acrobat Document</vt:lpstr>
      <vt:lpstr>Practical investigation of Rayleigh fading model in URC conditions</vt:lpstr>
      <vt:lpstr>Agenda</vt:lpstr>
      <vt:lpstr>Introduction</vt:lpstr>
      <vt:lpstr>Introduction</vt:lpstr>
      <vt:lpstr>Problem statement</vt:lpstr>
      <vt:lpstr>Wireless Channel</vt:lpstr>
      <vt:lpstr>Wireless Channel</vt:lpstr>
      <vt:lpstr>Statistical Aspect</vt:lpstr>
      <vt:lpstr>Statistical Aspect</vt:lpstr>
      <vt:lpstr>Wireless Channel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New Results</vt:lpstr>
      <vt:lpstr>Diversity Combining</vt:lpstr>
      <vt:lpstr>Uncertainties</vt:lpstr>
      <vt:lpstr>Further Work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Acer</cp:lastModifiedBy>
  <cp:revision>57</cp:revision>
  <dcterms:created xsi:type="dcterms:W3CDTF">2017-06-12T08:52:38Z</dcterms:created>
  <dcterms:modified xsi:type="dcterms:W3CDTF">2017-06-17T14:03:36Z</dcterms:modified>
</cp:coreProperties>
</file>