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16-06-2017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6/16/2017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6/16/2017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6/16/2017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6/16/2017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6/16/2017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20888"/>
            <a:ext cx="3091013" cy="2370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8676"/>
            <a:ext cx="2448272" cy="18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  <a:p>
            <a:r>
              <a:rPr lang="en-US" dirty="0" smtClean="0"/>
              <a:t>(insert figure 5.6)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Coherence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PDP measurement</a:t>
            </a:r>
          </a:p>
          <a:p>
            <a:r>
              <a:rPr lang="en-US" dirty="0" smtClean="0"/>
              <a:t>20 different positions in the measurement area</a:t>
            </a:r>
          </a:p>
          <a:p>
            <a:r>
              <a:rPr lang="en-US" dirty="0" smtClean="0"/>
              <a:t>(insert figure 4.1)</a:t>
            </a:r>
          </a:p>
          <a:p>
            <a:r>
              <a:rPr lang="en-US" dirty="0" smtClean="0"/>
              <a:t>RMS delay spread 14ns = 71.5MHz</a:t>
            </a:r>
          </a:p>
          <a:p>
            <a:r>
              <a:rPr lang="en-US" dirty="0" smtClean="0"/>
              <a:t>New measurement with </a:t>
            </a:r>
            <a:r>
              <a:rPr lang="el-GR" dirty="0" smtClean="0"/>
              <a:t>Δ</a:t>
            </a:r>
            <a:r>
              <a:rPr lang="da-DK" dirty="0" smtClean="0"/>
              <a:t>f </a:t>
            </a:r>
            <a:r>
              <a:rPr lang="en-US" dirty="0" smtClean="0"/>
              <a:t>5MHz</a:t>
            </a:r>
          </a:p>
          <a:p>
            <a:r>
              <a:rPr lang="en-US" dirty="0" smtClean="0"/>
              <a:t>Autocorrelation function to determine the Frequency Correlation</a:t>
            </a:r>
          </a:p>
          <a:p>
            <a:r>
              <a:rPr lang="en-US" dirty="0" smtClean="0"/>
              <a:t>(insert figure 7.2)</a:t>
            </a:r>
          </a:p>
          <a:p>
            <a:r>
              <a:rPr lang="en-US" dirty="0" smtClean="0"/>
              <a:t>Correlation &lt; 0.3 with </a:t>
            </a:r>
            <a:r>
              <a:rPr lang="en-US" dirty="0" err="1" smtClean="0"/>
              <a:t>Bc</a:t>
            </a:r>
            <a:r>
              <a:rPr lang="en-US" dirty="0" smtClean="0"/>
              <a:t> 25MHz </a:t>
            </a:r>
          </a:p>
        </p:txBody>
      </p:sp>
    </p:spTree>
    <p:extLst>
      <p:ext uri="{BB962C8B-B14F-4D97-AF65-F5344CB8AC3E}">
        <p14:creationId xmlns:p14="http://schemas.microsoft.com/office/powerpoint/2010/main" val="34045567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Fading Measurements-Results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walks for total combined length of 810 meters</a:t>
            </a:r>
          </a:p>
          <a:p>
            <a:r>
              <a:rPr lang="en-US" dirty="0" smtClean="0"/>
              <a:t>Total 4,184,460 samples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46034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WSSUS criteria</a:t>
            </a:r>
          </a:p>
          <a:p>
            <a:r>
              <a:rPr lang="en-US" dirty="0" smtClean="0"/>
              <a:t>Data structure Frequency , Antenna and Space/walk</a:t>
            </a:r>
          </a:p>
          <a:p>
            <a:r>
              <a:rPr lang="en-US" dirty="0" smtClean="0"/>
              <a:t>Frequency </a:t>
            </a:r>
            <a:r>
              <a:rPr lang="en-US" dirty="0" err="1" smtClean="0"/>
              <a:t>stationarity</a:t>
            </a:r>
            <a:r>
              <a:rPr lang="en-US" dirty="0" smtClean="0"/>
              <a:t>(insert figure 8.2)</a:t>
            </a:r>
          </a:p>
          <a:p>
            <a:r>
              <a:rPr lang="en-US" dirty="0" smtClean="0"/>
              <a:t>Spatial </a:t>
            </a:r>
            <a:r>
              <a:rPr lang="en-US" dirty="0" err="1" smtClean="0"/>
              <a:t>stationarity</a:t>
            </a:r>
            <a:endParaRPr lang="en-US" dirty="0"/>
          </a:p>
          <a:p>
            <a:r>
              <a:rPr lang="en-US" dirty="0" smtClean="0"/>
              <a:t>Visualization of the space data(insert figures 8.3)</a:t>
            </a:r>
          </a:p>
          <a:p>
            <a:r>
              <a:rPr lang="en-US" dirty="0" smtClean="0"/>
              <a:t>Main lobe reflection – not stationary</a:t>
            </a:r>
          </a:p>
          <a:p>
            <a:r>
              <a:rPr lang="en-US" dirty="0" smtClean="0"/>
              <a:t>Moving average required (insert figures for 8.4)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102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 and US proof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auto-correlation depends only on the time </a:t>
            </a:r>
            <a:r>
              <a:rPr lang="en-US" dirty="0" smtClean="0"/>
              <a:t>lag</a:t>
            </a:r>
          </a:p>
          <a:p>
            <a:r>
              <a:rPr lang="en-US" dirty="0" smtClean="0"/>
              <a:t>Sample mean and variance were found for both frequency and space</a:t>
            </a:r>
          </a:p>
          <a:p>
            <a:r>
              <a:rPr lang="en-US" dirty="0" smtClean="0"/>
              <a:t>For each element the cross-covariance matrix is found</a:t>
            </a:r>
          </a:p>
          <a:p>
            <a:r>
              <a:rPr lang="en-US" dirty="0" smtClean="0"/>
              <a:t>The variance across the diagonal elements is close to zero and depends only on time lag</a:t>
            </a:r>
          </a:p>
          <a:p>
            <a:r>
              <a:rPr lang="en-US" dirty="0" smtClean="0"/>
              <a:t>A higher diagonal variance in the spatial domain indicates a dominant component in the signal</a:t>
            </a:r>
          </a:p>
          <a:p>
            <a:r>
              <a:rPr lang="en-US" dirty="0" smtClean="0"/>
              <a:t>Still work under the assumption that both domains are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14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of the Phase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 (insert picture)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5274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, Antenna and space correlation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&lt; 0.3 is considered uncorrelated.</a:t>
            </a:r>
          </a:p>
          <a:p>
            <a:r>
              <a:rPr lang="en-US" dirty="0" smtClean="0"/>
              <a:t>(insert figure 8.7)</a:t>
            </a:r>
          </a:p>
          <a:p>
            <a:r>
              <a:rPr lang="en-US" dirty="0" smtClean="0"/>
              <a:t>Antenna’s and frequency’s samples are uncorrelated</a:t>
            </a:r>
          </a:p>
          <a:p>
            <a:r>
              <a:rPr lang="en-US" dirty="0" smtClean="0"/>
              <a:t>Space samples are too correlated with correlation of 0.45</a:t>
            </a:r>
            <a:endParaRPr lang="en-US" dirty="0"/>
          </a:p>
          <a:p>
            <a:r>
              <a:rPr lang="en-US" dirty="0" smtClean="0"/>
              <a:t>Cause of this could be slow movement or the </a:t>
            </a:r>
            <a:r>
              <a:rPr lang="en-US" dirty="0" err="1" smtClean="0"/>
              <a:t>stationarity</a:t>
            </a:r>
            <a:r>
              <a:rPr lang="en-US" dirty="0" smtClean="0"/>
              <a:t> issue in space</a:t>
            </a:r>
          </a:p>
          <a:p>
            <a:r>
              <a:rPr lang="en-US" dirty="0" smtClean="0"/>
              <a:t>The way to fix it was to remove samples from the sample pool</a:t>
            </a:r>
          </a:p>
          <a:p>
            <a:r>
              <a:rPr lang="en-US" dirty="0" smtClean="0"/>
              <a:t>Every other sample was removed giving a correlation of 0.165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962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lower sample size of 2,902,230 the confidence interval is increased to </a:t>
            </a:r>
            <a:r>
              <a:rPr lang="el-GR" dirty="0" smtClean="0"/>
              <a:t>±</a:t>
            </a:r>
            <a:r>
              <a:rPr lang="en-US" dirty="0" smtClean="0"/>
              <a:t>1.33dB</a:t>
            </a:r>
          </a:p>
          <a:p>
            <a:r>
              <a:rPr lang="en-US" dirty="0" smtClean="0"/>
              <a:t>10,000 bootstraps (insert figure 8.9)</a:t>
            </a:r>
          </a:p>
          <a:p>
            <a:r>
              <a:rPr lang="en-US" dirty="0" smtClean="0"/>
              <a:t>-51.59dB fading gain with </a:t>
            </a:r>
            <a:r>
              <a:rPr lang="el-GR" dirty="0" smtClean="0"/>
              <a:t>±</a:t>
            </a:r>
            <a:r>
              <a:rPr lang="en-US" dirty="0" smtClean="0"/>
              <a:t>1.37dB interval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698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of the measurements compared to the Rayleigh fading model.</a:t>
            </a:r>
          </a:p>
          <a:p>
            <a:r>
              <a:rPr lang="en-US" dirty="0" smtClean="0"/>
              <a:t>(insert figure 8.10)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1451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7720993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2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72" y="1920479"/>
            <a:ext cx="1607344" cy="2264569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153" y="2057402"/>
            <a:ext cx="2806395" cy="16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27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3" y="3349869"/>
            <a:ext cx="3300737" cy="2194345"/>
          </a:xfrm>
          <a:prstGeom prst="rect">
            <a:avLst/>
          </a:prstGeom>
        </p:spPr>
      </p:pic>
      <p:pic>
        <p:nvPicPr>
          <p:cNvPr id="5" name="Pladsholder til indhol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46" y="2810498"/>
            <a:ext cx="4043086" cy="28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167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70005" y="2497348"/>
            <a:ext cx="2738887" cy="320780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Statistical Aspect</a:t>
            </a:r>
          </a:p>
          <a:p>
            <a:r>
              <a:rPr lang="en-US" dirty="0" smtClean="0"/>
              <a:t>Wireless Channel</a:t>
            </a:r>
          </a:p>
          <a:p>
            <a:r>
              <a:rPr lang="en-US" dirty="0" smtClean="0"/>
              <a:t>WSSUS</a:t>
            </a:r>
          </a:p>
          <a:p>
            <a:r>
              <a:rPr lang="en-US" dirty="0" smtClean="0"/>
              <a:t>Receiver Structure</a:t>
            </a:r>
          </a:p>
          <a:p>
            <a:r>
              <a:rPr lang="en-US" dirty="0" smtClean="0"/>
              <a:t>Dynamic Range</a:t>
            </a:r>
          </a:p>
          <a:p>
            <a:endParaRPr lang="en-US" dirty="0" smtClean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158593" y="2511367"/>
            <a:ext cx="2941799" cy="320780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Measurement Setup</a:t>
            </a:r>
          </a:p>
          <a:p>
            <a:r>
              <a:rPr lang="en-US" sz="1800" dirty="0"/>
              <a:t>Data Processing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Diversity Combining</a:t>
            </a:r>
          </a:p>
          <a:p>
            <a:r>
              <a:rPr lang="en-US" sz="1800" dirty="0"/>
              <a:t>Uncertainties</a:t>
            </a:r>
          </a:p>
          <a:p>
            <a:r>
              <a:rPr lang="da-DK" sz="1800" dirty="0" err="1"/>
              <a:t>Further</a:t>
            </a:r>
            <a:r>
              <a:rPr lang="da-DK" sz="1800" dirty="0"/>
              <a:t> Work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21215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Range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1309</TotalTime>
  <Words>778</Words>
  <Application>Microsoft Office PowerPoint</Application>
  <PresentationFormat>Skærmshow (4:3)</PresentationFormat>
  <Paragraphs>204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Measurement of Coherence Bandwidth</vt:lpstr>
      <vt:lpstr>Fading Measurements-Results</vt:lpstr>
      <vt:lpstr>Data Processing</vt:lpstr>
      <vt:lpstr>WSS and US proof</vt:lpstr>
      <vt:lpstr>Verification of the Phase</vt:lpstr>
      <vt:lpstr>Frequency , Antenna and space correlation</vt:lpstr>
      <vt:lpstr>Results</vt:lpstr>
      <vt:lpstr>Results</vt:lpstr>
      <vt:lpstr>New Results</vt:lpstr>
      <vt:lpstr>Diversity Combining</vt:lpstr>
      <vt:lpstr>Uncertainties</vt:lpstr>
      <vt:lpstr>Further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44</cp:revision>
  <dcterms:created xsi:type="dcterms:W3CDTF">2017-06-12T08:52:38Z</dcterms:created>
  <dcterms:modified xsi:type="dcterms:W3CDTF">2017-06-16T22:00:28Z</dcterms:modified>
</cp:coreProperties>
</file>