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2" r:id="rId26"/>
    <p:sldId id="280" r:id="rId27"/>
    <p:sldId id="281" r:id="rId28"/>
    <p:sldId id="283" r:id="rId29"/>
    <p:sldId id="284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15-06-2017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6/15/2017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6/15/2017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6/15/2017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6/15/2017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6/15/2017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6/15/2017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6/15/2017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(insert </a:t>
            </a:r>
            <a:r>
              <a:rPr lang="en-US" dirty="0" err="1" smtClean="0"/>
              <a:t>bessel</a:t>
            </a:r>
            <a:r>
              <a:rPr lang="en-US" dirty="0" smtClean="0"/>
              <a:t> function </a:t>
            </a:r>
            <a:r>
              <a:rPr lang="en-US" dirty="0" err="1" smtClean="0"/>
              <a:t>vs</a:t>
            </a:r>
            <a:r>
              <a:rPr lang="en-US" dirty="0" smtClean="0"/>
              <a:t> wavelength picture)</a:t>
            </a:r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r>
              <a:rPr lang="en-US" dirty="0" smtClean="0"/>
              <a:t>(insert picture of FCF)</a:t>
            </a:r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structure photo here)</a:t>
            </a:r>
          </a:p>
          <a:p>
            <a:r>
              <a:rPr lang="en-US" dirty="0" smtClean="0"/>
              <a:t>Explain each part of the structure</a:t>
            </a:r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Correction with Network Analyzer</a:t>
            </a:r>
          </a:p>
          <a:p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picture of designed room)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  <a:p>
            <a:r>
              <a:rPr lang="en-US" dirty="0" smtClean="0"/>
              <a:t>(insert figure 5.6)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47" y="1600200"/>
            <a:ext cx="6162706" cy="4276725"/>
          </a:xfrm>
        </p:spPr>
      </p:pic>
    </p:spTree>
    <p:extLst>
      <p:ext uri="{BB962C8B-B14F-4D97-AF65-F5344CB8AC3E}">
        <p14:creationId xmlns:p14="http://schemas.microsoft.com/office/powerpoint/2010/main" val="14821652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16832"/>
            <a:ext cx="4392488" cy="3048249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8" y="1916832"/>
            <a:ext cx="4400730" cy="30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10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8514287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Prospekts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74928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9005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r>
              <a:rPr lang="en-US" dirty="0" smtClean="0"/>
              <a:t>Joint autocorrelations(insert picture here)</a:t>
            </a:r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1502</TotalTime>
  <Words>777</Words>
  <Application>Microsoft Office PowerPoint</Application>
  <PresentationFormat>Skærmshow (4:3)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New Results</vt:lpstr>
      <vt:lpstr>Diversity Combining</vt:lpstr>
      <vt:lpstr>Uncertainties</vt:lpstr>
      <vt:lpstr>Prospekts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38</cp:revision>
  <dcterms:created xsi:type="dcterms:W3CDTF">2017-06-12T08:52:38Z</dcterms:created>
  <dcterms:modified xsi:type="dcterms:W3CDTF">2017-06-15T22:52:41Z</dcterms:modified>
</cp:coreProperties>
</file>