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13-06-2017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6/13/2017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6/13/2017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6/13/2017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6/13/2017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6/13/2017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6/13/2017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6/13/2017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6/13/2017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6/13/2017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6/13/2017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6/13/2017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6/13/2017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6/13/2017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6/13/2017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(insert </a:t>
            </a:r>
            <a:r>
              <a:rPr lang="en-US" dirty="0" err="1" smtClean="0"/>
              <a:t>bessel</a:t>
            </a:r>
            <a:r>
              <a:rPr lang="en-US" dirty="0" smtClean="0"/>
              <a:t> function </a:t>
            </a:r>
            <a:r>
              <a:rPr lang="en-US" dirty="0" err="1" smtClean="0"/>
              <a:t>vs</a:t>
            </a:r>
            <a:r>
              <a:rPr lang="en-US" dirty="0" smtClean="0"/>
              <a:t> wavelength picture)</a:t>
            </a:r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r>
              <a:rPr lang="en-US" dirty="0" smtClean="0"/>
              <a:t>(insert picture of FCF)</a:t>
            </a:r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(insert structure photo here)</a:t>
            </a:r>
          </a:p>
          <a:p>
            <a:r>
              <a:rPr lang="en-US" dirty="0" smtClean="0"/>
              <a:t>Explain each part of the structure</a:t>
            </a:r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Correction with Network Analyzer</a:t>
            </a:r>
          </a:p>
          <a:p>
            <a:r>
              <a:rPr lang="en-US" dirty="0" smtClean="0"/>
              <a:t>Calibration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r>
              <a:rPr lang="en-US" dirty="0" smtClean="0"/>
              <a:t>Joint autocorrelations(insert picture here)</a:t>
            </a:r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613</TotalTime>
  <Words>382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20</cp:revision>
  <dcterms:created xsi:type="dcterms:W3CDTF">2017-06-12T08:52:38Z</dcterms:created>
  <dcterms:modified xsi:type="dcterms:W3CDTF">2017-06-13T14:34:49Z</dcterms:modified>
</cp:coreProperties>
</file>