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65" r:id="rId4"/>
    <p:sldId id="257" r:id="rId5"/>
    <p:sldId id="259" r:id="rId6"/>
    <p:sldId id="261" r:id="rId7"/>
    <p:sldId id="268" r:id="rId8"/>
    <p:sldId id="290" r:id="rId9"/>
    <p:sldId id="291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2" autoAdjust="0"/>
  </p:normalViewPr>
  <p:slideViewPr>
    <p:cSldViewPr>
      <p:cViewPr varScale="1">
        <p:scale>
          <a:sx n="63" d="100"/>
          <a:sy n="63" d="100"/>
        </p:scale>
        <p:origin x="77" y="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11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7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98935"/>
            <a:ext cx="7772400" cy="1470025"/>
          </a:xfrm>
        </p:spPr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  <p:sp>
        <p:nvSpPr>
          <p:cNvPr id="4" name="Tekstfelt 3"/>
          <p:cNvSpPr txBox="1"/>
          <p:nvPr/>
        </p:nvSpPr>
        <p:spPr>
          <a:xfrm>
            <a:off x="3563888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WCS8 Gr. 850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</a:t>
            </a:r>
            <a:r>
              <a:rPr lang="da-DK" dirty="0" smtClean="0"/>
              <a:t>domain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</a:t>
            </a:r>
            <a:r>
              <a:rPr lang="da-DK" dirty="0" smtClean="0"/>
              <a:t>domain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2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</a:p>
          <a:p>
            <a:r>
              <a:rPr lang="en-US" dirty="0" smtClean="0"/>
              <a:t>Calibration for distortion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12976"/>
            <a:ext cx="27518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7" y="3562985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Δf 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Bc 25MHz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45440" y="3490920"/>
            <a:ext cx="3670200" cy="330876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 rot="18000">
            <a:off x="4946040" y="3302640"/>
            <a:ext cx="4187880" cy="347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63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753344" y="2492897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Introduction</a:t>
            </a:r>
          </a:p>
          <a:p>
            <a:r>
              <a:rPr lang="en-US" smtClean="0"/>
              <a:t>Statistical Aspect</a:t>
            </a:r>
          </a:p>
          <a:p>
            <a:r>
              <a:rPr lang="en-US" smtClean="0"/>
              <a:t>Wireless Channel</a:t>
            </a:r>
          </a:p>
          <a:p>
            <a:r>
              <a:rPr lang="en-US" smtClean="0"/>
              <a:t>WSSUS</a:t>
            </a:r>
          </a:p>
          <a:p>
            <a:r>
              <a:rPr lang="en-US" smtClean="0"/>
              <a:t>Correlation</a:t>
            </a:r>
          </a:p>
          <a:p>
            <a:r>
              <a:rPr lang="en-US" smtClean="0"/>
              <a:t>Dynamic Range</a:t>
            </a:r>
          </a:p>
          <a:p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4,184,460 samples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087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Stationarity WSSUS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Frequency , Antenna and Space/walk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Frqunecy stationarity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 and Antenna gain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 the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95920" y="3291840"/>
            <a:ext cx="4655520" cy="260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594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Stationarity WSSUS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Frequency , Antenna and Space/walk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Spatial stationnary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lobe reflection – not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59760" y="3474720"/>
            <a:ext cx="4329000" cy="22600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4754880" y="3474720"/>
            <a:ext cx="418320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78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036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, Antenna and space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1745640" y="3525120"/>
            <a:ext cx="5303160" cy="331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7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</a:t>
            </a: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2,092,230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confidence interval is increased.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3559680" y="2834640"/>
            <a:ext cx="5583960" cy="404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41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59720" y="1977480"/>
            <a:ext cx="4752000" cy="405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453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6146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r="23137"/>
          <a:stretch/>
        </p:blipFill>
        <p:spPr bwMode="auto">
          <a:xfrm>
            <a:off x="2879812" y="1772816"/>
            <a:ext cx="3384376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Statistical </a:t>
            </a:r>
            <a:r>
              <a:rPr lang="en-US" dirty="0" smtClean="0"/>
              <a:t>Aspect</a:t>
            </a:r>
          </a:p>
          <a:p>
            <a:r>
              <a:rPr lang="en-US" dirty="0"/>
              <a:t>Wireless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WSSUS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/>
              <a:t>Dynamic </a:t>
            </a:r>
            <a:r>
              <a:rPr lang="en-US" dirty="0" smtClean="0"/>
              <a:t>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00099"/>
              </p:ext>
            </p:extLst>
          </p:nvPr>
        </p:nvGraphicFramePr>
        <p:xfrm>
          <a:off x="1754797" y="1593913"/>
          <a:ext cx="5634406" cy="447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crobat Document" r:id="rId4" imgW="2743200" imgH="2178925" progId="AcroExch.Document.DC">
                  <p:embed/>
                </p:oleObj>
              </mc:Choice>
              <mc:Fallback>
                <p:oleObj name="Acrobat Document" r:id="rId4" imgW="2743200" imgH="2178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4797" y="1593913"/>
                        <a:ext cx="5634406" cy="447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870460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7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8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3607</TotalTime>
  <Words>768</Words>
  <Application>Microsoft Office PowerPoint</Application>
  <PresentationFormat>Skærmshow (4:3)</PresentationFormat>
  <Paragraphs>224</Paragraphs>
  <Slides>31</Slides>
  <Notes>8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Wingdings</vt:lpstr>
      <vt:lpstr>AAU_EN_waves</vt:lpstr>
      <vt:lpstr>Acrobat Document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Wireless Channel</vt:lpstr>
      <vt:lpstr>Wireless Channel</vt:lpstr>
      <vt:lpstr>Statistical Aspect</vt:lpstr>
      <vt:lpstr>Statistical Aspect</vt:lpstr>
      <vt:lpstr>Wireless Channel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New Results</vt:lpstr>
      <vt:lpstr>Diversity Combining</vt:lpstr>
      <vt:lpstr>Uncertainties</vt:lpstr>
      <vt:lpstr>Further Work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Acer</cp:lastModifiedBy>
  <cp:revision>52</cp:revision>
  <dcterms:created xsi:type="dcterms:W3CDTF">2017-06-12T08:52:38Z</dcterms:created>
  <dcterms:modified xsi:type="dcterms:W3CDTF">2017-06-17T11:23:06Z</dcterms:modified>
</cp:coreProperties>
</file>