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0D30-3596-46FB-9548-B081FC8A3F7F}" type="datetimeFigureOut">
              <a:rPr lang="da-DK" smtClean="0"/>
              <a:t>23-01-2018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A69E-5547-4A33-B071-C8B4ACBB06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704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0D30-3596-46FB-9548-B081FC8A3F7F}" type="datetimeFigureOut">
              <a:rPr lang="da-DK" smtClean="0"/>
              <a:t>23-01-2018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A69E-5547-4A33-B071-C8B4ACBB06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456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0D30-3596-46FB-9548-B081FC8A3F7F}" type="datetimeFigureOut">
              <a:rPr lang="da-DK" smtClean="0"/>
              <a:t>23-01-2018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A69E-5547-4A33-B071-C8B4ACBB06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285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0D30-3596-46FB-9548-B081FC8A3F7F}" type="datetimeFigureOut">
              <a:rPr lang="da-DK" smtClean="0"/>
              <a:t>23-01-2018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A69E-5547-4A33-B071-C8B4ACBB06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674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0D30-3596-46FB-9548-B081FC8A3F7F}" type="datetimeFigureOut">
              <a:rPr lang="da-DK" smtClean="0"/>
              <a:t>23-01-2018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A69E-5547-4A33-B071-C8B4ACBB06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751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0D30-3596-46FB-9548-B081FC8A3F7F}" type="datetimeFigureOut">
              <a:rPr lang="da-DK" smtClean="0"/>
              <a:t>23-01-2018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A69E-5547-4A33-B071-C8B4ACBB06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091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0D30-3596-46FB-9548-B081FC8A3F7F}" type="datetimeFigureOut">
              <a:rPr lang="da-DK" smtClean="0"/>
              <a:t>23-01-2018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A69E-5547-4A33-B071-C8B4ACBB06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1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0D30-3596-46FB-9548-B081FC8A3F7F}" type="datetimeFigureOut">
              <a:rPr lang="da-DK" smtClean="0"/>
              <a:t>23-01-2018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A69E-5547-4A33-B071-C8B4ACBB06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365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0D30-3596-46FB-9548-B081FC8A3F7F}" type="datetimeFigureOut">
              <a:rPr lang="da-DK" smtClean="0"/>
              <a:t>23-01-2018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A69E-5547-4A33-B071-C8B4ACBB06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759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0D30-3596-46FB-9548-B081FC8A3F7F}" type="datetimeFigureOut">
              <a:rPr lang="da-DK" smtClean="0"/>
              <a:t>23-01-2018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A69E-5547-4A33-B071-C8B4ACBB06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63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0D30-3596-46FB-9548-B081FC8A3F7F}" type="datetimeFigureOut">
              <a:rPr lang="da-DK" smtClean="0"/>
              <a:t>23-01-2018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A69E-5547-4A33-B071-C8B4ACBB06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922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80D30-3596-46FB-9548-B081FC8A3F7F}" type="datetimeFigureOut">
              <a:rPr lang="da-DK" smtClean="0"/>
              <a:t>23-01-2018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2A69E-5547-4A33-B071-C8B4ACBB06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96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Progression model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Implementation of SRS NB-</a:t>
            </a:r>
            <a:r>
              <a:rPr lang="en-US" dirty="0" err="1" smtClean="0"/>
              <a:t>IoT</a:t>
            </a:r>
            <a:r>
              <a:rPr lang="en-US" dirty="0" smtClean="0"/>
              <a:t> UE (maybe performance testing)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Borrow equipment form </a:t>
            </a:r>
            <a:r>
              <a:rPr lang="en-US" dirty="0" err="1" smtClean="0"/>
              <a:t>Keysight</a:t>
            </a:r>
            <a:r>
              <a:rPr lang="en-US" dirty="0" smtClean="0"/>
              <a:t> </a:t>
            </a:r>
            <a:r>
              <a:rPr lang="en-US" dirty="0" smtClean="0"/>
              <a:t>(focus </a:t>
            </a:r>
            <a:r>
              <a:rPr lang="en-US" dirty="0" smtClean="0"/>
              <a:t>performance testing)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Simulate</a:t>
            </a:r>
            <a:r>
              <a:rPr lang="da-DK" dirty="0" smtClean="0"/>
              <a:t> NB-</a:t>
            </a:r>
            <a:r>
              <a:rPr lang="da-DK" dirty="0" err="1" smtClean="0"/>
              <a:t>IoT</a:t>
            </a:r>
            <a:r>
              <a:rPr lang="da-DK" dirty="0" smtClean="0"/>
              <a:t>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LTE system from last year (focus on performance testing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sz="1400" dirty="0" smtClean="0"/>
              <a:t>(Prioritized)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6588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Track 1: </a:t>
            </a:r>
            <a:r>
              <a:rPr lang="en-US" dirty="0" smtClean="0"/>
              <a:t>Implementation of SRS NB-</a:t>
            </a:r>
            <a:r>
              <a:rPr lang="en-US" dirty="0" err="1" smtClean="0"/>
              <a:t>IoT</a:t>
            </a:r>
            <a:r>
              <a:rPr lang="en-US" dirty="0" smtClean="0"/>
              <a:t> UE</a:t>
            </a:r>
            <a:br>
              <a:rPr lang="en-US" dirty="0" smtClean="0"/>
            </a:b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Multiple NB-UEs on the same equipment</a:t>
            </a:r>
          </a:p>
          <a:p>
            <a:pPr lvl="1"/>
            <a:r>
              <a:rPr lang="en-US" dirty="0" smtClean="0"/>
              <a:t>Code modifiable for testing purposes</a:t>
            </a:r>
          </a:p>
          <a:p>
            <a:pPr lvl="1"/>
            <a:r>
              <a:rPr lang="en-US" dirty="0" smtClean="0"/>
              <a:t>We already know </a:t>
            </a:r>
            <a:r>
              <a:rPr lang="en-US" dirty="0" err="1" smtClean="0"/>
              <a:t>whats</a:t>
            </a:r>
            <a:r>
              <a:rPr lang="en-US" dirty="0" smtClean="0"/>
              <a:t> going on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Waiting for software update</a:t>
            </a:r>
          </a:p>
          <a:p>
            <a:pPr lvl="1"/>
            <a:r>
              <a:rPr lang="en-US" dirty="0" smtClean="0"/>
              <a:t>Does not stay connected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696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Track 1: </a:t>
            </a:r>
            <a:r>
              <a:rPr lang="en-US" dirty="0" smtClean="0"/>
              <a:t>Implementation of SRS NB-</a:t>
            </a:r>
            <a:r>
              <a:rPr lang="en-US" dirty="0" err="1" smtClean="0"/>
              <a:t>IoT</a:t>
            </a:r>
            <a:r>
              <a:rPr lang="en-US" dirty="0" smtClean="0"/>
              <a:t> UE</a:t>
            </a:r>
            <a:br>
              <a:rPr lang="en-US" dirty="0" smtClean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to change to Track 2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If initialization of multiple UEs does not work by end </a:t>
            </a:r>
            <a:r>
              <a:rPr lang="en-US" dirty="0"/>
              <a:t>J</a:t>
            </a:r>
            <a:r>
              <a:rPr lang="en-US" dirty="0" smtClean="0"/>
              <a:t>anuary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What to do while we wait</a:t>
            </a:r>
          </a:p>
          <a:p>
            <a:pPr lvl="1"/>
            <a:r>
              <a:rPr lang="en-US" dirty="0" smtClean="0"/>
              <a:t>Implement the changes needed to make multiple UEs</a:t>
            </a:r>
          </a:p>
          <a:p>
            <a:pPr lvl="1"/>
            <a:r>
              <a:rPr lang="en-US" dirty="0" smtClean="0"/>
              <a:t>Design test procedure</a:t>
            </a:r>
          </a:p>
          <a:p>
            <a:pPr lvl="1"/>
            <a:r>
              <a:rPr lang="en-US" dirty="0" smtClean="0"/>
              <a:t>Write report (Introduction, NB-</a:t>
            </a:r>
            <a:r>
              <a:rPr lang="en-US" dirty="0" err="1" smtClean="0"/>
              <a:t>IoT</a:t>
            </a:r>
            <a:r>
              <a:rPr lang="en-US" dirty="0" smtClean="0"/>
              <a:t>, Code structure, how to evaluate performance)</a:t>
            </a:r>
          </a:p>
          <a:p>
            <a:pPr lvl="1"/>
            <a:r>
              <a:rPr lang="en-US" dirty="0" smtClean="0"/>
              <a:t>Find out if track 2 is possible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33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Track 2: </a:t>
            </a:r>
            <a:r>
              <a:rPr lang="en-US" dirty="0" smtClean="0"/>
              <a:t>Borrow equipment form </a:t>
            </a:r>
            <a:r>
              <a:rPr lang="en-US" dirty="0" err="1" smtClean="0"/>
              <a:t>Keysight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Stays connected</a:t>
            </a:r>
          </a:p>
          <a:p>
            <a:pPr lvl="1"/>
            <a:r>
              <a:rPr lang="en-US" dirty="0" smtClean="0"/>
              <a:t>Mimics the system we want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Only one UE per unit</a:t>
            </a:r>
          </a:p>
          <a:p>
            <a:pPr lvl="1"/>
            <a:r>
              <a:rPr lang="en-US" dirty="0" smtClean="0"/>
              <a:t>All testing should be done externally or by the BS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081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Track 2: </a:t>
            </a:r>
            <a:r>
              <a:rPr lang="en-US" dirty="0" smtClean="0"/>
              <a:t>Borrow equipment form </a:t>
            </a:r>
            <a:r>
              <a:rPr lang="en-US" dirty="0" err="1" smtClean="0"/>
              <a:t>Keysight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Performance </a:t>
            </a:r>
            <a:r>
              <a:rPr lang="en-US" dirty="0"/>
              <a:t>metrics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Energy </a:t>
            </a:r>
            <a:r>
              <a:rPr lang="en-US" dirty="0"/>
              <a:t>consumption vs. data rate</a:t>
            </a:r>
          </a:p>
          <a:p>
            <a:pPr marL="0" indent="0">
              <a:buNone/>
            </a:pPr>
            <a:r>
              <a:rPr lang="en-US" dirty="0" smtClean="0"/>
              <a:t>	Energy </a:t>
            </a:r>
            <a:r>
              <a:rPr lang="en-US" dirty="0"/>
              <a:t>consumption vs. coverage level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Energy </a:t>
            </a:r>
            <a:r>
              <a:rPr lang="en-US" dirty="0"/>
              <a:t>consumption vs. number of UEs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Energy </a:t>
            </a:r>
            <a:r>
              <a:rPr lang="en-US" dirty="0"/>
              <a:t>consumption vs. cellular protocol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Energy </a:t>
            </a:r>
            <a:r>
              <a:rPr lang="en-US" dirty="0"/>
              <a:t>consumption cellular vs. proprietary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Delay</a:t>
            </a:r>
          </a:p>
          <a:p>
            <a:pPr marL="0" indent="0">
              <a:buNone/>
            </a:pPr>
            <a:r>
              <a:rPr lang="en-US" dirty="0"/>
              <a:t>	NPRACH per second vs. time to connect</a:t>
            </a:r>
          </a:p>
          <a:p>
            <a:pPr marL="0" indent="0">
              <a:buNone/>
            </a:pPr>
            <a:r>
              <a:rPr lang="en-US" dirty="0"/>
              <a:t>	BLER vs. SNR/MCL vs. coverage level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 smtClean="0"/>
              <a:t>to change to track 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it is not possible to borrow equipment from </a:t>
            </a:r>
            <a:r>
              <a:rPr lang="en-US" dirty="0" err="1" smtClean="0"/>
              <a:t>Keysight</a:t>
            </a:r>
            <a:r>
              <a:rPr lang="en-US" dirty="0" smtClean="0"/>
              <a:t>	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29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Track 3: </a:t>
            </a:r>
            <a:r>
              <a:rPr lang="da-DK" dirty="0" err="1" smtClean="0"/>
              <a:t>Simulate</a:t>
            </a:r>
            <a:r>
              <a:rPr lang="da-DK" dirty="0" smtClean="0"/>
              <a:t> NB-</a:t>
            </a:r>
            <a:r>
              <a:rPr lang="da-DK" dirty="0" err="1" smtClean="0"/>
              <a:t>IoT</a:t>
            </a:r>
            <a:r>
              <a:rPr lang="da-DK" dirty="0" smtClean="0"/>
              <a:t> system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No real time engine</a:t>
            </a:r>
          </a:p>
          <a:p>
            <a:pPr lvl="1"/>
            <a:r>
              <a:rPr lang="en-US" dirty="0" smtClean="0"/>
              <a:t>All the UEs we want</a:t>
            </a:r>
          </a:p>
          <a:p>
            <a:pPr lvl="1"/>
            <a:r>
              <a:rPr lang="en-US" dirty="0" smtClean="0"/>
              <a:t>Easy to modify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 hardware</a:t>
            </a:r>
          </a:p>
          <a:p>
            <a:pPr lvl="1"/>
            <a:r>
              <a:rPr lang="en-US" dirty="0" smtClean="0"/>
              <a:t>Test are only theoretical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0531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Track 3: </a:t>
            </a:r>
            <a:r>
              <a:rPr lang="da-DK" dirty="0" err="1" smtClean="0"/>
              <a:t>Simulate</a:t>
            </a:r>
            <a:r>
              <a:rPr lang="da-DK" dirty="0" smtClean="0"/>
              <a:t> NB-</a:t>
            </a:r>
            <a:r>
              <a:rPr lang="da-DK" dirty="0" err="1" smtClean="0"/>
              <a:t>IoT</a:t>
            </a:r>
            <a:r>
              <a:rPr lang="da-DK" dirty="0" smtClean="0"/>
              <a:t> system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to change to track 4</a:t>
            </a:r>
          </a:p>
          <a:p>
            <a:pPr marL="0" indent="0">
              <a:buNone/>
            </a:pPr>
            <a:r>
              <a:rPr lang="en-US" dirty="0" smtClean="0"/>
              <a:t>	If content is not sufficient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123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Track 4: </a:t>
            </a:r>
            <a:r>
              <a:rPr lang="en-US" smtClean="0"/>
              <a:t>Use the LTE system from last year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System has hardware</a:t>
            </a:r>
          </a:p>
          <a:p>
            <a:pPr lvl="1"/>
            <a:r>
              <a:rPr lang="en-US" dirty="0" smtClean="0"/>
              <a:t>Multiple UEs</a:t>
            </a:r>
          </a:p>
          <a:p>
            <a:pPr lvl="1"/>
            <a:r>
              <a:rPr lang="en-US" dirty="0" smtClean="0"/>
              <a:t>Code is modifiable</a:t>
            </a:r>
          </a:p>
          <a:p>
            <a:pPr lvl="1"/>
            <a:r>
              <a:rPr lang="en-US" dirty="0" smtClean="0"/>
              <a:t>Mimics what was intended from the beginning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Not NB-</a:t>
            </a:r>
            <a:r>
              <a:rPr lang="en-US" dirty="0" err="1" smtClean="0"/>
              <a:t>IoT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965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161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Progression model</vt:lpstr>
      <vt:lpstr>Track 1: Implementation of SRS NB-IoT UE  </vt:lpstr>
      <vt:lpstr>Track 1: Implementation of SRS NB-IoT UE </vt:lpstr>
      <vt:lpstr>Track 2: Borrow equipment form Keysight</vt:lpstr>
      <vt:lpstr>Track 2: Borrow equipment form Keysight</vt:lpstr>
      <vt:lpstr>Track 3: Simulate NB-IoT system</vt:lpstr>
      <vt:lpstr>Track 3: Simulate NB-IoT system</vt:lpstr>
      <vt:lpstr>Track 4: Use the LTE system from last year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Progression model</dc:title>
  <dc:creator>Acer</dc:creator>
  <cp:lastModifiedBy>Acer</cp:lastModifiedBy>
  <cp:revision>4</cp:revision>
  <dcterms:created xsi:type="dcterms:W3CDTF">2018-01-22T09:40:05Z</dcterms:created>
  <dcterms:modified xsi:type="dcterms:W3CDTF">2018-01-23T09:27:58Z</dcterms:modified>
</cp:coreProperties>
</file>