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65" r:id="rId4"/>
    <p:sldId id="257" r:id="rId5"/>
    <p:sldId id="259" r:id="rId6"/>
    <p:sldId id="261" r:id="rId7"/>
    <p:sldId id="268" r:id="rId8"/>
    <p:sldId id="290" r:id="rId9"/>
    <p:sldId id="291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2" autoAdjust="0"/>
  </p:normalViewPr>
  <p:slideViewPr>
    <p:cSldViewPr>
      <p:cViewPr>
        <p:scale>
          <a:sx n="70" d="100"/>
          <a:sy n="70" d="100"/>
        </p:scale>
        <p:origin x="18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11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7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98935"/>
            <a:ext cx="7772400" cy="1470025"/>
          </a:xfrm>
        </p:spPr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  <p:sp>
        <p:nvSpPr>
          <p:cNvPr id="4" name="Tekstfelt 3"/>
          <p:cNvSpPr txBox="1"/>
          <p:nvPr/>
        </p:nvSpPr>
        <p:spPr>
          <a:xfrm>
            <a:off x="3563888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WCS8 Gr. 850</a:t>
            </a:r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br>
              <a:rPr lang="en-US" dirty="0"/>
            </a:br>
            <a:r>
              <a:rPr lang="en-US" sz="1600" dirty="0"/>
              <a:t>Domain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domain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domain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WSS – Temporal domain</a:t>
            </a:r>
          </a:p>
          <a:p>
            <a:r>
              <a:rPr lang="en-US" dirty="0"/>
              <a:t>US – Spatial domain</a:t>
            </a:r>
          </a:p>
          <a:p>
            <a:r>
              <a:rPr lang="en-US" dirty="0"/>
              <a:t>One parameter per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229600" cy="4277071"/>
          </a:xfrm>
        </p:spPr>
        <p:txBody>
          <a:bodyPr/>
          <a:lstStyle/>
          <a:p>
            <a:r>
              <a:rPr lang="en-US" dirty="0"/>
              <a:t>FFT of Doppler spectrum</a:t>
            </a:r>
          </a:p>
          <a:p>
            <a:r>
              <a:rPr lang="en-US" dirty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Zero order </a:t>
            </a:r>
            <a:r>
              <a:rPr lang="en-US" dirty="0" err="1"/>
              <a:t>bessel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Uncorrelated samples 0.38</a:t>
            </a:r>
            <a:r>
              <a:rPr lang="el-GR" dirty="0"/>
              <a:t>λ</a:t>
            </a:r>
            <a:r>
              <a:rPr lang="en-US" dirty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FFT of Power Delay Profile(PDP)</a:t>
            </a:r>
          </a:p>
          <a:p>
            <a:r>
              <a:rPr lang="en-US" dirty="0"/>
              <a:t>Assuming exponential decay PDP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Small environment more </a:t>
            </a:r>
            <a:r>
              <a:rPr lang="el-GR" dirty="0"/>
              <a:t>Δ</a:t>
            </a:r>
            <a:r>
              <a:rPr lang="da-DK" dirty="0"/>
              <a:t>f is needed</a:t>
            </a:r>
          </a:p>
          <a:p>
            <a:r>
              <a:rPr lang="da-DK" dirty="0"/>
              <a:t>Approximation of coherence bandwidth</a:t>
            </a:r>
          </a:p>
          <a:p>
            <a:r>
              <a:rPr lang="da-DK" dirty="0"/>
              <a:t>RMS delay 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208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receiver’s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Noise</a:t>
            </a:r>
          </a:p>
          <a:p>
            <a:r>
              <a:rPr lang="en-US" dirty="0"/>
              <a:t>Noise is the dominant factor.</a:t>
            </a:r>
          </a:p>
          <a:p>
            <a:r>
              <a:rPr lang="en-US" dirty="0"/>
              <a:t>Calibration for distortion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of the receiver to Max signal strength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Sensitivity lowest signal that meets the receiver’s criteria</a:t>
            </a:r>
          </a:p>
          <a:p>
            <a:r>
              <a:rPr lang="en-US" dirty="0"/>
              <a:t>In NA sensitivity=noise floor</a:t>
            </a:r>
          </a:p>
          <a:p>
            <a:r>
              <a:rPr lang="en-US" dirty="0"/>
              <a:t>Tradeoff between Narrowband-Wideband sample acquisition </a:t>
            </a:r>
          </a:p>
          <a:p>
            <a:r>
              <a:rPr lang="en-US" dirty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81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 noise from deep fades</a:t>
            </a:r>
          </a:p>
          <a:p>
            <a:r>
              <a:rPr lang="en-US" dirty="0" err="1"/>
              <a:t>Rician</a:t>
            </a:r>
            <a:r>
              <a:rPr lang="en-US" dirty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K-factor is LOS signal to scattered signals</a:t>
            </a:r>
          </a:p>
          <a:p>
            <a:r>
              <a:rPr lang="en-US" dirty="0"/>
              <a:t>K-factor to SNR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90% confidence level and </a:t>
            </a:r>
            <a:r>
              <a:rPr lang="el-GR" dirty="0"/>
              <a:t>± </a:t>
            </a:r>
            <a:r>
              <a:rPr lang="en-US" dirty="0"/>
              <a:t>1dB interval SNR margin is 14dB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12976"/>
            <a:ext cx="27518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49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measurements were contacted in the blue shaded space</a:t>
            </a:r>
            <a:br>
              <a:rPr lang="en-US" dirty="0"/>
            </a:br>
            <a:r>
              <a:rPr lang="en-US" dirty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Keysight</a:t>
            </a:r>
            <a:r>
              <a:rPr lang="en-US" dirty="0"/>
              <a:t> 4-port Network Analyzer</a:t>
            </a:r>
          </a:p>
          <a:p>
            <a:r>
              <a:rPr lang="en-US" dirty="0"/>
              <a:t>Normalization of signal</a:t>
            </a:r>
          </a:p>
          <a:p>
            <a:r>
              <a:rPr lang="en-US" dirty="0"/>
              <a:t>RX omnidirectional antenna array fc 5GHz and 0.4</a:t>
            </a:r>
            <a:r>
              <a:rPr lang="el-GR" dirty="0"/>
              <a:t>λ </a:t>
            </a:r>
            <a:r>
              <a:rPr lang="en-US" dirty="0"/>
              <a:t>spacing</a:t>
            </a:r>
          </a:p>
          <a:p>
            <a:r>
              <a:rPr lang="en-US" dirty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59" y="3356992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41696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</a:t>
            </a: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Δf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5MHz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</a:t>
            </a: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Bc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25MHz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45440" y="3490920"/>
            <a:ext cx="3670200" cy="330876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 rot="18000">
            <a:off x="4946040" y="3302640"/>
            <a:ext cx="4187880" cy="347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63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753344" y="2492897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</a:t>
            </a:r>
          </a:p>
          <a:p>
            <a:r>
              <a:rPr lang="en-US"/>
              <a:t>Statistical Aspect</a:t>
            </a:r>
          </a:p>
          <a:p>
            <a:r>
              <a:rPr lang="en-US"/>
              <a:t>Wireless Channel</a:t>
            </a:r>
          </a:p>
          <a:p>
            <a:r>
              <a:rPr lang="en-US"/>
              <a:t>WSSUS</a:t>
            </a:r>
          </a:p>
          <a:p>
            <a:r>
              <a:rPr lang="en-US"/>
              <a:t>Correlation</a:t>
            </a:r>
          </a:p>
          <a:p>
            <a:r>
              <a:rPr lang="en-US"/>
              <a:t>Dynamic Range</a:t>
            </a:r>
          </a:p>
          <a:p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Measurement Setup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/>
              <a:t>Diversity Combining</a:t>
            </a:r>
          </a:p>
          <a:p>
            <a:r>
              <a:rPr lang="en-US" dirty="0"/>
              <a:t>Uncertainties</a:t>
            </a:r>
          </a:p>
          <a:p>
            <a:r>
              <a:rPr lang="da-DK" dirty="0" err="1"/>
              <a:t>Further</a:t>
            </a:r>
            <a:r>
              <a:rPr lang="da-DK" dirty="0"/>
              <a:t> Work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41 frequency, 3 antennas and 34,020 space samples </a:t>
            </a: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4,184,460 samples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77" y="2636280"/>
            <a:ext cx="513372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7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stationarity 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Antenna gain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95920" y="3291840"/>
            <a:ext cx="4655520" cy="260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594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 stationarity criteria</a:t>
            </a: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lobe reflection – not stationary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59760" y="3474720"/>
            <a:ext cx="4329000" cy="22600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4754880" y="3474720"/>
            <a:ext cx="418320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78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036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Frequency, Antenna and space correlation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1745640" y="3525120"/>
            <a:ext cx="5303160" cy="331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7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2,092,230 the confidence interval is increased.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3559680" y="2834640"/>
            <a:ext cx="5583960" cy="404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41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59720" y="1977480"/>
            <a:ext cx="4752000" cy="405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453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WSSUS</a:t>
            </a:r>
          </a:p>
          <a:p>
            <a:pPr lvl="1"/>
            <a:r>
              <a:rPr lang="da-DK" dirty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/>
              <a:t>error</a:t>
            </a:r>
            <a:endParaRPr lang="da-DK" dirty="0"/>
          </a:p>
          <a:p>
            <a:pPr lvl="1"/>
            <a:r>
              <a:rPr lang="da-DK" dirty="0"/>
              <a:t>Wide </a:t>
            </a:r>
            <a:r>
              <a:rPr lang="da-DK" dirty="0" err="1"/>
              <a:t>bandwidth</a:t>
            </a:r>
            <a:endParaRPr lang="da-DK" dirty="0"/>
          </a:p>
          <a:p>
            <a:r>
              <a:rPr lang="da-DK" dirty="0" err="1"/>
              <a:t>Phase</a:t>
            </a:r>
            <a:r>
              <a:rPr lang="da-DK" dirty="0"/>
              <a:t> </a:t>
            </a:r>
            <a:r>
              <a:rPr lang="da-DK" dirty="0" err="1"/>
              <a:t>correlation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2050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4" r="16843"/>
          <a:stretch/>
        </p:blipFill>
        <p:spPr bwMode="auto">
          <a:xfrm>
            <a:off x="2195736" y="1443038"/>
            <a:ext cx="4752528" cy="4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436096" y="1556792"/>
            <a:ext cx="151216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6136" y="1196752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76256" y="4005064"/>
            <a:ext cx="7200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12260" y="3933056"/>
            <a:ext cx="108012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835696" y="4077072"/>
            <a:ext cx="1224136" cy="1260140"/>
          </a:xfrm>
          <a:prstGeom prst="triangle">
            <a:avLst>
              <a:gd name="adj" fmla="val 413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08724" y="556232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99.99% → 99.999 – 99.9999%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Further</a:t>
            </a:r>
            <a:r>
              <a:rPr lang="da-DK" dirty="0"/>
              <a:t> Work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diversity</a:t>
            </a:r>
            <a:r>
              <a:rPr lang="da-DK" dirty="0"/>
              <a:t> to </a:t>
            </a:r>
            <a:r>
              <a:rPr lang="da-DK" dirty="0" err="1"/>
              <a:t>minimize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 SNR </a:t>
            </a:r>
            <a:r>
              <a:rPr lang="da-DK" dirty="0" err="1"/>
              <a:t>level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antennas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three</a:t>
            </a:r>
            <a:endParaRPr lang="da-DK" dirty="0"/>
          </a:p>
          <a:p>
            <a:r>
              <a:rPr lang="da-DK" dirty="0" err="1"/>
              <a:t>Moving</a:t>
            </a:r>
            <a:r>
              <a:rPr lang="da-DK" dirty="0"/>
              <a:t>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Summary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Statistical Aspect</a:t>
            </a:r>
          </a:p>
          <a:p>
            <a:r>
              <a:rPr lang="en-US" dirty="0"/>
              <a:t>Wireless Channel</a:t>
            </a:r>
          </a:p>
          <a:p>
            <a:r>
              <a:rPr lang="en-US" dirty="0"/>
              <a:t>WSSUS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Dynamic 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Measurement Setup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/>
              <a:t>Diversity Combining</a:t>
            </a:r>
          </a:p>
          <a:p>
            <a:r>
              <a:rPr lang="en-US" dirty="0"/>
              <a:t>Uncertainties</a:t>
            </a:r>
          </a:p>
          <a:p>
            <a:r>
              <a:rPr lang="da-DK" dirty="0" err="1"/>
              <a:t>Further</a:t>
            </a:r>
            <a:r>
              <a:rPr lang="da-DK" dirty="0"/>
              <a:t> Work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38" y="1124744"/>
            <a:ext cx="6032323" cy="48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br>
              <a:rPr lang="en-US" dirty="0"/>
            </a:br>
            <a:r>
              <a:rPr lang="en-US" sz="1800" dirty="0"/>
              <a:t>Fading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br>
              <a:rPr lang="en-US" dirty="0"/>
            </a:br>
            <a:r>
              <a:rPr lang="en-US" sz="1800" dirty="0"/>
              <a:t>Fading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268760"/>
            <a:ext cx="6181725" cy="47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br>
              <a:rPr lang="en-US" dirty="0"/>
            </a:br>
            <a:r>
              <a:rPr lang="en-US" sz="1600" dirty="0"/>
              <a:t>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870460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7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br>
              <a:rPr lang="en-US" dirty="0"/>
            </a:br>
            <a:r>
              <a:rPr lang="en-US" sz="1600" dirty="0" err="1"/>
              <a:t>Boothstrap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96752"/>
            <a:ext cx="6282444" cy="4578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7944" y="386104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± 0.82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8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3781</TotalTime>
  <Words>756</Words>
  <Application>Microsoft Office PowerPoint</Application>
  <PresentationFormat>On-screen Show (4:3)</PresentationFormat>
  <Paragraphs>221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AAU_EN_waves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Wireless Channel Fading</vt:lpstr>
      <vt:lpstr>Wireless Channel Fading</vt:lpstr>
      <vt:lpstr>Statistical Aspect Estimation</vt:lpstr>
      <vt:lpstr>Statistical Aspect Boothstrap</vt:lpstr>
      <vt:lpstr>Wireless Channel Domain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Results</vt:lpstr>
      <vt:lpstr>Diversity Combining</vt:lpstr>
      <vt:lpstr>Uncertainties</vt:lpstr>
      <vt:lpstr>Further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Mads Gotthardsen</cp:lastModifiedBy>
  <cp:revision>59</cp:revision>
  <dcterms:created xsi:type="dcterms:W3CDTF">2017-06-12T08:52:38Z</dcterms:created>
  <dcterms:modified xsi:type="dcterms:W3CDTF">2017-06-17T14:33:44Z</dcterms:modified>
</cp:coreProperties>
</file>