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4"/>
  </p:sldMasterIdLst>
  <p:sldIdLst>
    <p:sldId id="256" r:id="rId5"/>
    <p:sldId id="257" r:id="rId6"/>
    <p:sldId id="259" r:id="rId7"/>
    <p:sldId id="258" r:id="rId8"/>
    <p:sldId id="260" r:id="rId9"/>
    <p:sldId id="261" r:id="rId10"/>
    <p:sldId id="262" r:id="rId11"/>
    <p:sldId id="264" r:id="rId12"/>
    <p:sldId id="263"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78D9E-63BC-4C9C-85E6-1220A29BBB13}" v="7" dt="2019-11-20T21:18:55.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2" d="100"/>
          <a:sy n="82" d="100"/>
        </p:scale>
        <p:origin x="725"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Hacker" userId="d895b71d-4f3d-406b-a3d3-b53787924ccc" providerId="ADAL" clId="{D3978D9E-63BC-4C9C-85E6-1220A29BBB13}"/>
    <pc:docChg chg="undo redo custSel mod addSld modSld">
      <pc:chgData name="Erin Hacker" userId="d895b71d-4f3d-406b-a3d3-b53787924ccc" providerId="ADAL" clId="{D3978D9E-63BC-4C9C-85E6-1220A29BBB13}" dt="2019-11-20T21:19:38.994" v="3310" actId="14100"/>
      <pc:docMkLst>
        <pc:docMk/>
      </pc:docMkLst>
      <pc:sldChg chg="modSp">
        <pc:chgData name="Erin Hacker" userId="d895b71d-4f3d-406b-a3d3-b53787924ccc" providerId="ADAL" clId="{D3978D9E-63BC-4C9C-85E6-1220A29BBB13}" dt="2019-11-20T05:38:53.109" v="1189" actId="1076"/>
        <pc:sldMkLst>
          <pc:docMk/>
          <pc:sldMk cId="421718882" sldId="257"/>
        </pc:sldMkLst>
        <pc:spChg chg="mod">
          <ac:chgData name="Erin Hacker" userId="d895b71d-4f3d-406b-a3d3-b53787924ccc" providerId="ADAL" clId="{D3978D9E-63BC-4C9C-85E6-1220A29BBB13}" dt="2019-11-20T05:38:53.109" v="1189" actId="1076"/>
          <ac:spMkLst>
            <pc:docMk/>
            <pc:sldMk cId="421718882" sldId="257"/>
            <ac:spMk id="3" creationId="{28294C8D-F98F-4952-97CE-D94E1256CC42}"/>
          </ac:spMkLst>
        </pc:spChg>
      </pc:sldChg>
      <pc:sldChg chg="modSp">
        <pc:chgData name="Erin Hacker" userId="d895b71d-4f3d-406b-a3d3-b53787924ccc" providerId="ADAL" clId="{D3978D9E-63BC-4C9C-85E6-1220A29BBB13}" dt="2019-11-20T05:40:23.811" v="1291" actId="27636"/>
        <pc:sldMkLst>
          <pc:docMk/>
          <pc:sldMk cId="3645785850" sldId="258"/>
        </pc:sldMkLst>
        <pc:spChg chg="mod">
          <ac:chgData name="Erin Hacker" userId="d895b71d-4f3d-406b-a3d3-b53787924ccc" providerId="ADAL" clId="{D3978D9E-63BC-4C9C-85E6-1220A29BBB13}" dt="2019-11-20T05:40:23.811" v="1291" actId="27636"/>
          <ac:spMkLst>
            <pc:docMk/>
            <pc:sldMk cId="3645785850" sldId="258"/>
            <ac:spMk id="4" creationId="{6EBC68ED-C3AD-46A9-A09B-65E46B85C7D1}"/>
          </ac:spMkLst>
        </pc:spChg>
        <pc:spChg chg="mod">
          <ac:chgData name="Erin Hacker" userId="d895b71d-4f3d-406b-a3d3-b53787924ccc" providerId="ADAL" clId="{D3978D9E-63BC-4C9C-85E6-1220A29BBB13}" dt="2019-11-20T05:40:16.974" v="1289" actId="27636"/>
          <ac:spMkLst>
            <pc:docMk/>
            <pc:sldMk cId="3645785850" sldId="258"/>
            <ac:spMk id="6" creationId="{A6AFAC1E-EA88-4F8E-B92A-E4E63036B21E}"/>
          </ac:spMkLst>
        </pc:spChg>
      </pc:sldChg>
      <pc:sldChg chg="modSp">
        <pc:chgData name="Erin Hacker" userId="d895b71d-4f3d-406b-a3d3-b53787924ccc" providerId="ADAL" clId="{D3978D9E-63BC-4C9C-85E6-1220A29BBB13}" dt="2019-11-20T05:39:31.789" v="1221" actId="20577"/>
        <pc:sldMkLst>
          <pc:docMk/>
          <pc:sldMk cId="2952323740" sldId="259"/>
        </pc:sldMkLst>
        <pc:spChg chg="mod">
          <ac:chgData name="Erin Hacker" userId="d895b71d-4f3d-406b-a3d3-b53787924ccc" providerId="ADAL" clId="{D3978D9E-63BC-4C9C-85E6-1220A29BBB13}" dt="2019-11-20T05:39:31.789" v="1221" actId="20577"/>
          <ac:spMkLst>
            <pc:docMk/>
            <pc:sldMk cId="2952323740" sldId="259"/>
            <ac:spMk id="3" creationId="{27CBE1C4-9163-4826-89E5-9913CD311D87}"/>
          </ac:spMkLst>
        </pc:spChg>
      </pc:sldChg>
      <pc:sldChg chg="modSp">
        <pc:chgData name="Erin Hacker" userId="d895b71d-4f3d-406b-a3d3-b53787924ccc" providerId="ADAL" clId="{D3978D9E-63BC-4C9C-85E6-1220A29BBB13}" dt="2019-11-20T05:30:18.267" v="482" actId="20577"/>
        <pc:sldMkLst>
          <pc:docMk/>
          <pc:sldMk cId="3365797668" sldId="260"/>
        </pc:sldMkLst>
        <pc:spChg chg="mod">
          <ac:chgData name="Erin Hacker" userId="d895b71d-4f3d-406b-a3d3-b53787924ccc" providerId="ADAL" clId="{D3978D9E-63BC-4C9C-85E6-1220A29BBB13}" dt="2019-11-20T05:30:18.267" v="482" actId="20577"/>
          <ac:spMkLst>
            <pc:docMk/>
            <pc:sldMk cId="3365797668" sldId="260"/>
            <ac:spMk id="3" creationId="{C0B86367-E276-44A0-98BE-4FEAB2A67CE2}"/>
          </ac:spMkLst>
        </pc:spChg>
      </pc:sldChg>
      <pc:sldChg chg="modSp">
        <pc:chgData name="Erin Hacker" userId="d895b71d-4f3d-406b-a3d3-b53787924ccc" providerId="ADAL" clId="{D3978D9E-63BC-4C9C-85E6-1220A29BBB13}" dt="2019-11-20T05:31:39.898" v="631" actId="27636"/>
        <pc:sldMkLst>
          <pc:docMk/>
          <pc:sldMk cId="368250486" sldId="262"/>
        </pc:sldMkLst>
        <pc:spChg chg="mod">
          <ac:chgData name="Erin Hacker" userId="d895b71d-4f3d-406b-a3d3-b53787924ccc" providerId="ADAL" clId="{D3978D9E-63BC-4C9C-85E6-1220A29BBB13}" dt="2019-11-20T05:31:39.898" v="631" actId="27636"/>
          <ac:spMkLst>
            <pc:docMk/>
            <pc:sldMk cId="368250486" sldId="262"/>
            <ac:spMk id="4" creationId="{99156450-A808-4584-AE57-FAF7DE671F7D}"/>
          </ac:spMkLst>
        </pc:spChg>
      </pc:sldChg>
      <pc:sldChg chg="addSp modSp mod setBg">
        <pc:chgData name="Erin Hacker" userId="d895b71d-4f3d-406b-a3d3-b53787924ccc" providerId="ADAL" clId="{D3978D9E-63BC-4C9C-85E6-1220A29BBB13}" dt="2019-11-20T21:18:29.916" v="3222" actId="1076"/>
        <pc:sldMkLst>
          <pc:docMk/>
          <pc:sldMk cId="3715244766" sldId="263"/>
        </pc:sldMkLst>
        <pc:spChg chg="mod">
          <ac:chgData name="Erin Hacker" userId="d895b71d-4f3d-406b-a3d3-b53787924ccc" providerId="ADAL" clId="{D3978D9E-63BC-4C9C-85E6-1220A29BBB13}" dt="2019-11-20T20:59:33.093" v="1902" actId="26606"/>
          <ac:spMkLst>
            <pc:docMk/>
            <pc:sldMk cId="3715244766" sldId="263"/>
            <ac:spMk id="2" creationId="{B3EE0E10-D9E7-49B6-BEC7-22EF216A08BE}"/>
          </ac:spMkLst>
        </pc:spChg>
        <pc:spChg chg="mod">
          <ac:chgData name="Erin Hacker" userId="d895b71d-4f3d-406b-a3d3-b53787924ccc" providerId="ADAL" clId="{D3978D9E-63BC-4C9C-85E6-1220A29BBB13}" dt="2019-11-20T21:17:59.425" v="3218" actId="20577"/>
          <ac:spMkLst>
            <pc:docMk/>
            <pc:sldMk cId="3715244766" sldId="263"/>
            <ac:spMk id="3" creationId="{67C492AB-4D95-47E1-8EC9-DB2D8B77FEEE}"/>
          </ac:spMkLst>
        </pc:spChg>
        <pc:spChg chg="add">
          <ac:chgData name="Erin Hacker" userId="d895b71d-4f3d-406b-a3d3-b53787924ccc" providerId="ADAL" clId="{D3978D9E-63BC-4C9C-85E6-1220A29BBB13}" dt="2019-11-20T20:59:33.093" v="1902" actId="26606"/>
          <ac:spMkLst>
            <pc:docMk/>
            <pc:sldMk cId="3715244766" sldId="263"/>
            <ac:spMk id="10" creationId="{3CED7894-4F62-4A6C-8DB5-DB5BE08E9C03}"/>
          </ac:spMkLst>
        </pc:spChg>
        <pc:spChg chg="add">
          <ac:chgData name="Erin Hacker" userId="d895b71d-4f3d-406b-a3d3-b53787924ccc" providerId="ADAL" clId="{D3978D9E-63BC-4C9C-85E6-1220A29BBB13}" dt="2019-11-20T20:59:33.093" v="1902" actId="26606"/>
          <ac:spMkLst>
            <pc:docMk/>
            <pc:sldMk cId="3715244766" sldId="263"/>
            <ac:spMk id="12" creationId="{E536F3B4-50F6-4C52-8F76-4EB1214719DC}"/>
          </ac:spMkLst>
        </pc:spChg>
        <pc:picChg chg="add mod">
          <ac:chgData name="Erin Hacker" userId="d895b71d-4f3d-406b-a3d3-b53787924ccc" providerId="ADAL" clId="{D3978D9E-63BC-4C9C-85E6-1220A29BBB13}" dt="2019-11-20T21:18:29.916" v="3222" actId="1076"/>
          <ac:picMkLst>
            <pc:docMk/>
            <pc:sldMk cId="3715244766" sldId="263"/>
            <ac:picMk id="5" creationId="{F0487701-B008-420E-A31B-0FFB92BA2954}"/>
          </ac:picMkLst>
        </pc:picChg>
      </pc:sldChg>
      <pc:sldChg chg="addSp delSp modSp add mod setBg">
        <pc:chgData name="Erin Hacker" userId="d895b71d-4f3d-406b-a3d3-b53787924ccc" providerId="ADAL" clId="{D3978D9E-63BC-4C9C-85E6-1220A29BBB13}" dt="2019-11-20T05:36:37.123" v="1186" actId="26606"/>
        <pc:sldMkLst>
          <pc:docMk/>
          <pc:sldMk cId="615112628" sldId="264"/>
        </pc:sldMkLst>
        <pc:spChg chg="mod">
          <ac:chgData name="Erin Hacker" userId="d895b71d-4f3d-406b-a3d3-b53787924ccc" providerId="ADAL" clId="{D3978D9E-63BC-4C9C-85E6-1220A29BBB13}" dt="2019-11-20T05:36:37.123" v="1186" actId="26606"/>
          <ac:spMkLst>
            <pc:docMk/>
            <pc:sldMk cId="615112628" sldId="264"/>
            <ac:spMk id="2" creationId="{02AE8E18-84C9-46EF-8D7D-27CF122D3580}"/>
          </ac:spMkLst>
        </pc:spChg>
        <pc:spChg chg="mod ord">
          <ac:chgData name="Erin Hacker" userId="d895b71d-4f3d-406b-a3d3-b53787924ccc" providerId="ADAL" clId="{D3978D9E-63BC-4C9C-85E6-1220A29BBB13}" dt="2019-11-20T05:36:37.123" v="1186" actId="26606"/>
          <ac:spMkLst>
            <pc:docMk/>
            <pc:sldMk cId="615112628" sldId="264"/>
            <ac:spMk id="3" creationId="{EBA1BC5C-ABA1-441A-8555-FDA66002E0AE}"/>
          </ac:spMkLst>
        </pc:spChg>
        <pc:spChg chg="add del">
          <ac:chgData name="Erin Hacker" userId="d895b71d-4f3d-406b-a3d3-b53787924ccc" providerId="ADAL" clId="{D3978D9E-63BC-4C9C-85E6-1220A29BBB13}" dt="2019-11-20T05:36:36.942" v="1185" actId="26606"/>
          <ac:spMkLst>
            <pc:docMk/>
            <pc:sldMk cId="615112628" sldId="264"/>
            <ac:spMk id="10" creationId="{3CED7894-4F62-4A6C-8DB5-DB5BE08E9C03}"/>
          </ac:spMkLst>
        </pc:spChg>
        <pc:spChg chg="add del">
          <ac:chgData name="Erin Hacker" userId="d895b71d-4f3d-406b-a3d3-b53787924ccc" providerId="ADAL" clId="{D3978D9E-63BC-4C9C-85E6-1220A29BBB13}" dt="2019-11-20T05:36:36.942" v="1185" actId="26606"/>
          <ac:spMkLst>
            <pc:docMk/>
            <pc:sldMk cId="615112628" sldId="264"/>
            <ac:spMk id="12" creationId="{E536F3B4-50F6-4C52-8F76-4EB1214719DC}"/>
          </ac:spMkLst>
        </pc:spChg>
        <pc:spChg chg="add">
          <ac:chgData name="Erin Hacker" userId="d895b71d-4f3d-406b-a3d3-b53787924ccc" providerId="ADAL" clId="{D3978D9E-63BC-4C9C-85E6-1220A29BBB13}" dt="2019-11-20T05:36:37.123" v="1186" actId="26606"/>
          <ac:spMkLst>
            <pc:docMk/>
            <pc:sldMk cId="615112628" sldId="264"/>
            <ac:spMk id="14" creationId="{8431B918-3A1C-46BA-9430-CAD97D9DA0FC}"/>
          </ac:spMkLst>
        </pc:spChg>
        <pc:spChg chg="add">
          <ac:chgData name="Erin Hacker" userId="d895b71d-4f3d-406b-a3d3-b53787924ccc" providerId="ADAL" clId="{D3978D9E-63BC-4C9C-85E6-1220A29BBB13}" dt="2019-11-20T05:36:37.123" v="1186" actId="26606"/>
          <ac:spMkLst>
            <pc:docMk/>
            <pc:sldMk cId="615112628" sldId="264"/>
            <ac:spMk id="15" creationId="{FBB53F82-F191-4EEB-AB7B-F69E634FA3E8}"/>
          </ac:spMkLst>
        </pc:spChg>
        <pc:spChg chg="add">
          <ac:chgData name="Erin Hacker" userId="d895b71d-4f3d-406b-a3d3-b53787924ccc" providerId="ADAL" clId="{D3978D9E-63BC-4C9C-85E6-1220A29BBB13}" dt="2019-11-20T05:36:37.123" v="1186" actId="26606"/>
          <ac:spMkLst>
            <pc:docMk/>
            <pc:sldMk cId="615112628" sldId="264"/>
            <ac:spMk id="16" creationId="{8400935A-2F82-4DC4-A4E1-E12EFB8C2738}"/>
          </ac:spMkLst>
        </pc:spChg>
        <pc:spChg chg="add">
          <ac:chgData name="Erin Hacker" userId="d895b71d-4f3d-406b-a3d3-b53787924ccc" providerId="ADAL" clId="{D3978D9E-63BC-4C9C-85E6-1220A29BBB13}" dt="2019-11-20T05:36:37.123" v="1186" actId="26606"/>
          <ac:spMkLst>
            <pc:docMk/>
            <pc:sldMk cId="615112628" sldId="264"/>
            <ac:spMk id="17" creationId="{8616AA08-3831-473D-B61B-89484A33CF65}"/>
          </ac:spMkLst>
        </pc:spChg>
        <pc:spChg chg="add">
          <ac:chgData name="Erin Hacker" userId="d895b71d-4f3d-406b-a3d3-b53787924ccc" providerId="ADAL" clId="{D3978D9E-63BC-4C9C-85E6-1220A29BBB13}" dt="2019-11-20T05:36:37.123" v="1186" actId="26606"/>
          <ac:spMkLst>
            <pc:docMk/>
            <pc:sldMk cId="615112628" sldId="264"/>
            <ac:spMk id="18" creationId="{A3D5D599-1CAE-4C92-B5AE-8E51AF6D47C9}"/>
          </ac:spMkLst>
        </pc:spChg>
        <pc:picChg chg="add mod">
          <ac:chgData name="Erin Hacker" userId="d895b71d-4f3d-406b-a3d3-b53787924ccc" providerId="ADAL" clId="{D3978D9E-63BC-4C9C-85E6-1220A29BBB13}" dt="2019-11-20T05:36:37.123" v="1186" actId="26606"/>
          <ac:picMkLst>
            <pc:docMk/>
            <pc:sldMk cId="615112628" sldId="264"/>
            <ac:picMk id="5" creationId="{61DBF749-AFF8-43D4-AF56-AB58EA1FC76E}"/>
          </ac:picMkLst>
        </pc:picChg>
      </pc:sldChg>
      <pc:sldChg chg="modSp add">
        <pc:chgData name="Erin Hacker" userId="d895b71d-4f3d-406b-a3d3-b53787924ccc" providerId="ADAL" clId="{D3978D9E-63BC-4C9C-85E6-1220A29BBB13}" dt="2019-11-20T21:16:37.334" v="3067" actId="20577"/>
        <pc:sldMkLst>
          <pc:docMk/>
          <pc:sldMk cId="1116803570" sldId="265"/>
        </pc:sldMkLst>
        <pc:spChg chg="mod">
          <ac:chgData name="Erin Hacker" userId="d895b71d-4f3d-406b-a3d3-b53787924ccc" providerId="ADAL" clId="{D3978D9E-63BC-4C9C-85E6-1220A29BBB13}" dt="2019-11-20T21:07:25.686" v="2286" actId="20577"/>
          <ac:spMkLst>
            <pc:docMk/>
            <pc:sldMk cId="1116803570" sldId="265"/>
            <ac:spMk id="2" creationId="{2AA6636A-C6A8-4D92-A698-4525DD231AEF}"/>
          </ac:spMkLst>
        </pc:spChg>
        <pc:spChg chg="mod">
          <ac:chgData name="Erin Hacker" userId="d895b71d-4f3d-406b-a3d3-b53787924ccc" providerId="ADAL" clId="{D3978D9E-63BC-4C9C-85E6-1220A29BBB13}" dt="2019-11-20T21:16:37.334" v="3067" actId="20577"/>
          <ac:spMkLst>
            <pc:docMk/>
            <pc:sldMk cId="1116803570" sldId="265"/>
            <ac:spMk id="3" creationId="{C43A5B51-1D91-4536-91D6-C64B33A08C45}"/>
          </ac:spMkLst>
        </pc:spChg>
      </pc:sldChg>
      <pc:sldChg chg="delSp modSp add">
        <pc:chgData name="Erin Hacker" userId="d895b71d-4f3d-406b-a3d3-b53787924ccc" providerId="ADAL" clId="{D3978D9E-63BC-4C9C-85E6-1220A29BBB13}" dt="2019-11-20T21:19:38.994" v="3310" actId="14100"/>
        <pc:sldMkLst>
          <pc:docMk/>
          <pc:sldMk cId="3415300938" sldId="266"/>
        </pc:sldMkLst>
        <pc:spChg chg="mod">
          <ac:chgData name="Erin Hacker" userId="d895b71d-4f3d-406b-a3d3-b53787924ccc" providerId="ADAL" clId="{D3978D9E-63BC-4C9C-85E6-1220A29BBB13}" dt="2019-11-20T21:19:38.994" v="3310" actId="14100"/>
          <ac:spMkLst>
            <pc:docMk/>
            <pc:sldMk cId="3415300938" sldId="266"/>
            <ac:spMk id="2" creationId="{8A3B1CB8-B47E-424C-AA87-784D8A64C639}"/>
          </ac:spMkLst>
        </pc:spChg>
        <pc:spChg chg="del">
          <ac:chgData name="Erin Hacker" userId="d895b71d-4f3d-406b-a3d3-b53787924ccc" providerId="ADAL" clId="{D3978D9E-63BC-4C9C-85E6-1220A29BBB13}" dt="2019-11-20T21:19:12.057" v="3306" actId="478"/>
          <ac:spMkLst>
            <pc:docMk/>
            <pc:sldMk cId="3415300938" sldId="266"/>
            <ac:spMk id="3" creationId="{F8689785-630D-45C2-833A-2BA7CA157F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11/20/2019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744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11/20/2019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426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11/20/2019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466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11/20/2019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802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052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812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746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239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11/20/2019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1390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00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11/20/2019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0667492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74" r:id="rId5"/>
    <p:sldLayoutId id="2147483768" r:id="rId6"/>
    <p:sldLayoutId id="2147483769" r:id="rId7"/>
    <p:sldLayoutId id="2147483770" r:id="rId8"/>
    <p:sldLayoutId id="2147483773" r:id="rId9"/>
    <p:sldLayoutId id="2147483771" r:id="rId10"/>
    <p:sldLayoutId id="214748377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com/en/download/" TargetMode="External"/><Relationship Id="rId2" Type="http://schemas.openxmlformats.org/officeDocument/2006/relationships/hyperlink" Target="https://developer.android.com/studio/install" TargetMode="External"/><Relationship Id="rId1" Type="http://schemas.openxmlformats.org/officeDocument/2006/relationships/slideLayout" Target="../slideLayouts/slideLayout2.xml"/><Relationship Id="rId4" Type="http://schemas.openxmlformats.org/officeDocument/2006/relationships/hyperlink" Target="https://git-scm.com/book/en/v2/Getting-Started-Installing-G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DB601E-CEC4-439C-8E0F-F146D7E4B237}"/>
              </a:ext>
            </a:extLst>
          </p:cNvPr>
          <p:cNvSpPr>
            <a:spLocks noGrp="1"/>
          </p:cNvSpPr>
          <p:nvPr>
            <p:ph type="ctrTitle"/>
          </p:nvPr>
        </p:nvSpPr>
        <p:spPr>
          <a:xfrm>
            <a:off x="425213" y="896352"/>
            <a:ext cx="3938045" cy="3779995"/>
          </a:xfrm>
        </p:spPr>
        <p:txBody>
          <a:bodyPr anchor="ctr">
            <a:normAutofit/>
          </a:bodyPr>
          <a:lstStyle/>
          <a:p>
            <a:r>
              <a:rPr lang="en-CA" dirty="0">
                <a:solidFill>
                  <a:schemeClr val="tx1"/>
                </a:solidFill>
              </a:rPr>
              <a:t>Oop/Java/</a:t>
            </a:r>
            <a:br>
              <a:rPr lang="en-CA" dirty="0">
                <a:solidFill>
                  <a:schemeClr val="tx1"/>
                </a:solidFill>
              </a:rPr>
            </a:br>
            <a:r>
              <a:rPr lang="en-CA" dirty="0">
                <a:solidFill>
                  <a:schemeClr val="tx1"/>
                </a:solidFill>
              </a:rPr>
              <a:t>Android Studio</a:t>
            </a:r>
          </a:p>
        </p:txBody>
      </p:sp>
      <p:sp>
        <p:nvSpPr>
          <p:cNvPr id="3" name="Subtitle 2">
            <a:extLst>
              <a:ext uri="{FF2B5EF4-FFF2-40B4-BE49-F238E27FC236}">
                <a16:creationId xmlns:a16="http://schemas.microsoft.com/office/drawing/2014/main" id="{3F7D9308-7AAC-4F53-BBB6-D7483C2384C3}"/>
              </a:ext>
            </a:extLst>
          </p:cNvPr>
          <p:cNvSpPr>
            <a:spLocks noGrp="1"/>
          </p:cNvSpPr>
          <p:nvPr>
            <p:ph type="subTitle" idx="1"/>
          </p:nvPr>
        </p:nvSpPr>
        <p:spPr>
          <a:xfrm>
            <a:off x="638621" y="4739780"/>
            <a:ext cx="3511233" cy="1147054"/>
          </a:xfrm>
        </p:spPr>
        <p:txBody>
          <a:bodyPr anchor="t">
            <a:normAutofit/>
          </a:bodyPr>
          <a:lstStyle/>
          <a:p>
            <a:r>
              <a:rPr lang="en-CA" sz="2200"/>
              <a:t>Y’all boutta learn some shit</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7A96448-32B4-470D-8541-C54D539406A0}"/>
              </a:ext>
            </a:extLst>
          </p:cNvPr>
          <p:cNvPicPr>
            <a:picLocks noChangeAspect="1"/>
          </p:cNvPicPr>
          <p:nvPr/>
        </p:nvPicPr>
        <p:blipFill rotWithShape="1">
          <a:blip r:embed="rId2"/>
          <a:srcRect r="26633" b="-1"/>
          <a:stretch/>
        </p:blipFill>
        <p:spPr>
          <a:xfrm>
            <a:off x="4654295" y="10"/>
            <a:ext cx="7537705" cy="6857990"/>
          </a:xfrm>
          <a:prstGeom prst="rect">
            <a:avLst/>
          </a:prstGeom>
        </p:spPr>
      </p:pic>
    </p:spTree>
    <p:extLst>
      <p:ext uri="{BB962C8B-B14F-4D97-AF65-F5344CB8AC3E}">
        <p14:creationId xmlns:p14="http://schemas.microsoft.com/office/powerpoint/2010/main" val="14842483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636A-C6A8-4D92-A698-4525DD231AEF}"/>
              </a:ext>
            </a:extLst>
          </p:cNvPr>
          <p:cNvSpPr>
            <a:spLocks noGrp="1"/>
          </p:cNvSpPr>
          <p:nvPr>
            <p:ph type="title"/>
          </p:nvPr>
        </p:nvSpPr>
        <p:spPr/>
        <p:txBody>
          <a:bodyPr/>
          <a:lstStyle/>
          <a:p>
            <a:r>
              <a:rPr lang="en-CA" dirty="0"/>
              <a:t>Running your code</a:t>
            </a:r>
          </a:p>
        </p:txBody>
      </p:sp>
      <p:sp>
        <p:nvSpPr>
          <p:cNvPr id="3" name="Content Placeholder 2">
            <a:extLst>
              <a:ext uri="{FF2B5EF4-FFF2-40B4-BE49-F238E27FC236}">
                <a16:creationId xmlns:a16="http://schemas.microsoft.com/office/drawing/2014/main" id="{C43A5B51-1D91-4536-91D6-C64B33A08C45}"/>
              </a:ext>
            </a:extLst>
          </p:cNvPr>
          <p:cNvSpPr>
            <a:spLocks noGrp="1"/>
          </p:cNvSpPr>
          <p:nvPr>
            <p:ph idx="1"/>
          </p:nvPr>
        </p:nvSpPr>
        <p:spPr/>
        <p:txBody>
          <a:bodyPr/>
          <a:lstStyle/>
          <a:p>
            <a:r>
              <a:rPr lang="en-CA" dirty="0"/>
              <a:t>Can use emulator</a:t>
            </a:r>
          </a:p>
          <a:p>
            <a:pPr lvl="1"/>
            <a:r>
              <a:rPr lang="en-CA" dirty="0"/>
              <a:t>Need to set up a virtual device to do so</a:t>
            </a:r>
          </a:p>
          <a:p>
            <a:pPr lvl="1"/>
            <a:r>
              <a:rPr lang="en-CA" dirty="0"/>
              <a:t>Note that the virtual device can’t be used for Bluetooth, but it is helpful if you want to try clicking shit idk</a:t>
            </a:r>
          </a:p>
          <a:p>
            <a:r>
              <a:rPr lang="en-CA" dirty="0"/>
              <a:t>Debug mode</a:t>
            </a:r>
          </a:p>
          <a:p>
            <a:pPr lvl="1"/>
            <a:r>
              <a:rPr lang="en-CA" dirty="0"/>
              <a:t>Set breakpoints at lines of interest and click the little bug</a:t>
            </a:r>
          </a:p>
          <a:p>
            <a:pPr lvl="1"/>
            <a:r>
              <a:rPr lang="en-CA" dirty="0"/>
              <a:t>When a breakpoint is hit, the code will stop and let you see what is currently stored in variables and other useful stuff</a:t>
            </a:r>
          </a:p>
          <a:p>
            <a:pPr lvl="1"/>
            <a:r>
              <a:rPr lang="en-CA" dirty="0"/>
              <a:t>Can go into a method (F7), step over a breakpoint to the next line (F8), or continue to next breakpoint (F9)</a:t>
            </a:r>
          </a:p>
          <a:p>
            <a:r>
              <a:rPr lang="en-CA" dirty="0"/>
              <a:t>Other option is to just run your code and see what happens</a:t>
            </a:r>
          </a:p>
        </p:txBody>
      </p:sp>
    </p:spTree>
    <p:extLst>
      <p:ext uri="{BB962C8B-B14F-4D97-AF65-F5344CB8AC3E}">
        <p14:creationId xmlns:p14="http://schemas.microsoft.com/office/powerpoint/2010/main" val="111680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1CB8-B47E-424C-AA87-784D8A64C639}"/>
              </a:ext>
            </a:extLst>
          </p:cNvPr>
          <p:cNvSpPr>
            <a:spLocks noGrp="1"/>
          </p:cNvSpPr>
          <p:nvPr>
            <p:ph type="title"/>
          </p:nvPr>
        </p:nvSpPr>
        <p:spPr>
          <a:xfrm>
            <a:off x="581192" y="702155"/>
            <a:ext cx="11044752" cy="3319339"/>
          </a:xfrm>
        </p:spPr>
        <p:txBody>
          <a:bodyPr/>
          <a:lstStyle/>
          <a:p>
            <a:pPr algn="ctr"/>
            <a:r>
              <a:rPr lang="en-CA" dirty="0"/>
              <a:t>IDK let’s go through the code I have or something cause shit’s confusing</a:t>
            </a:r>
          </a:p>
        </p:txBody>
      </p:sp>
    </p:spTree>
    <p:extLst>
      <p:ext uri="{BB962C8B-B14F-4D97-AF65-F5344CB8AC3E}">
        <p14:creationId xmlns:p14="http://schemas.microsoft.com/office/powerpoint/2010/main" val="341530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1455041-4E93-4522-8E49-A0E216A140F4}"/>
              </a:ext>
            </a:extLst>
          </p:cNvPr>
          <p:cNvSpPr>
            <a:spLocks noGrp="1"/>
          </p:cNvSpPr>
          <p:nvPr>
            <p:ph type="title"/>
          </p:nvPr>
        </p:nvSpPr>
        <p:spPr>
          <a:xfrm>
            <a:off x="609906" y="702155"/>
            <a:ext cx="3568661" cy="1269713"/>
          </a:xfrm>
        </p:spPr>
        <p:txBody>
          <a:bodyPr>
            <a:normAutofit/>
          </a:bodyPr>
          <a:lstStyle/>
          <a:p>
            <a:r>
              <a:rPr lang="en-CA" dirty="0"/>
              <a:t>And I oop -</a:t>
            </a:r>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8294C8D-F98F-4952-97CE-D94E1256CC42}"/>
              </a:ext>
            </a:extLst>
          </p:cNvPr>
          <p:cNvSpPr>
            <a:spLocks noGrp="1"/>
          </p:cNvSpPr>
          <p:nvPr>
            <p:ph idx="1"/>
          </p:nvPr>
        </p:nvSpPr>
        <p:spPr>
          <a:xfrm>
            <a:off x="638620" y="2174031"/>
            <a:ext cx="3568661" cy="2872485"/>
          </a:xfrm>
        </p:spPr>
        <p:txBody>
          <a:bodyPr>
            <a:normAutofit/>
          </a:bodyPr>
          <a:lstStyle/>
          <a:p>
            <a:pPr marL="0" indent="0">
              <a:buNone/>
            </a:pPr>
            <a:r>
              <a:rPr lang="en-CA" b="1" dirty="0"/>
              <a:t>Object Oriented Programming</a:t>
            </a:r>
          </a:p>
          <a:p>
            <a:r>
              <a:rPr lang="en-CA" dirty="0"/>
              <a:t>You can create objects</a:t>
            </a:r>
          </a:p>
          <a:p>
            <a:r>
              <a:rPr lang="en-CA" dirty="0"/>
              <a:t>Each class is its own object</a:t>
            </a:r>
          </a:p>
          <a:p>
            <a:r>
              <a:rPr lang="en-CA" dirty="0"/>
              <a:t>Can create multiple objects</a:t>
            </a:r>
          </a:p>
          <a:p>
            <a:r>
              <a:rPr lang="en-CA" dirty="0"/>
              <a:t>Each object should have constructors, accessors (.get), and mutators (.set)</a:t>
            </a:r>
          </a:p>
        </p:txBody>
      </p:sp>
      <p:pic>
        <p:nvPicPr>
          <p:cNvPr id="5" name="Picture 4" descr="A close up of text on a black background&#10;&#10;Description automatically generated">
            <a:extLst>
              <a:ext uri="{FF2B5EF4-FFF2-40B4-BE49-F238E27FC236}">
                <a16:creationId xmlns:a16="http://schemas.microsoft.com/office/drawing/2014/main" id="{F36C7074-8142-484D-9D34-75C4BCE6B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123" y="702156"/>
            <a:ext cx="6131618" cy="5273194"/>
          </a:xfrm>
          <a:prstGeom prst="rect">
            <a:avLst/>
          </a:prstGeom>
        </p:spPr>
      </p:pic>
    </p:spTree>
    <p:extLst>
      <p:ext uri="{BB962C8B-B14F-4D97-AF65-F5344CB8AC3E}">
        <p14:creationId xmlns:p14="http://schemas.microsoft.com/office/powerpoint/2010/main" val="42171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6762FDE-C742-4C8E-BFD3-A493A5B4FC82}"/>
              </a:ext>
            </a:extLst>
          </p:cNvPr>
          <p:cNvSpPr>
            <a:spLocks noGrp="1"/>
          </p:cNvSpPr>
          <p:nvPr>
            <p:ph type="title"/>
          </p:nvPr>
        </p:nvSpPr>
        <p:spPr>
          <a:xfrm>
            <a:off x="609906" y="702155"/>
            <a:ext cx="3568661" cy="1269713"/>
          </a:xfrm>
        </p:spPr>
        <p:txBody>
          <a:bodyPr>
            <a:normAutofit/>
          </a:bodyPr>
          <a:lstStyle/>
          <a:p>
            <a:pPr>
              <a:lnSpc>
                <a:spcPct val="90000"/>
              </a:lnSpc>
            </a:pPr>
            <a:r>
              <a:rPr lang="en-CA" dirty="0"/>
              <a:t>Java as an object oriented language</a:t>
            </a:r>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7CBE1C4-9163-4826-89E5-9913CD311D87}"/>
              </a:ext>
            </a:extLst>
          </p:cNvPr>
          <p:cNvSpPr>
            <a:spLocks noGrp="1"/>
          </p:cNvSpPr>
          <p:nvPr>
            <p:ph idx="1"/>
          </p:nvPr>
        </p:nvSpPr>
        <p:spPr>
          <a:xfrm>
            <a:off x="638620" y="2674023"/>
            <a:ext cx="3568661" cy="3634486"/>
          </a:xfrm>
        </p:spPr>
        <p:txBody>
          <a:bodyPr>
            <a:normAutofit lnSpcReduction="10000"/>
          </a:bodyPr>
          <a:lstStyle/>
          <a:p>
            <a:r>
              <a:rPr lang="en-CA" dirty="0"/>
              <a:t>Main function is how you run all your shit</a:t>
            </a:r>
          </a:p>
          <a:p>
            <a:pPr lvl="1"/>
            <a:r>
              <a:rPr lang="en-CA" dirty="0"/>
              <a:t>Always define main as shown</a:t>
            </a:r>
          </a:p>
          <a:p>
            <a:r>
              <a:rPr lang="en-CA" dirty="0"/>
              <a:t>The dot lets you implement functions within the class</a:t>
            </a:r>
          </a:p>
          <a:p>
            <a:pPr lvl="1"/>
            <a:r>
              <a:rPr lang="en-CA" dirty="0"/>
              <a:t>i.e. access the constructors, accessors, and mutators</a:t>
            </a:r>
          </a:p>
          <a:p>
            <a:pPr lvl="1"/>
            <a:r>
              <a:rPr lang="en-CA" dirty="0"/>
              <a:t>In the example I’m being lazy and not using my accessors – don’t be like me, always create and use .get</a:t>
            </a:r>
          </a:p>
          <a:p>
            <a:r>
              <a:rPr lang="en-CA" dirty="0"/>
              <a:t>Can also print stuff to command line</a:t>
            </a:r>
          </a:p>
          <a:p>
            <a:endParaRPr lang="en-CA" dirty="0"/>
          </a:p>
          <a:p>
            <a:endParaRPr lang="en-CA" dirty="0"/>
          </a:p>
          <a:p>
            <a:endParaRPr lang="en-CA" dirty="0"/>
          </a:p>
        </p:txBody>
      </p:sp>
      <p:pic>
        <p:nvPicPr>
          <p:cNvPr id="5" name="Picture 4" descr="A screenshot of a cell phone&#10;&#10;Description automatically generated">
            <a:extLst>
              <a:ext uri="{FF2B5EF4-FFF2-40B4-BE49-F238E27FC236}">
                <a16:creationId xmlns:a16="http://schemas.microsoft.com/office/drawing/2014/main" id="{FA6D3174-A0ED-4EBF-82ED-E2432C63C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654296" y="1545487"/>
            <a:ext cx="6735272" cy="3586531"/>
          </a:xfrm>
          <a:prstGeom prst="rect">
            <a:avLst/>
          </a:prstGeom>
        </p:spPr>
      </p:pic>
      <p:sp>
        <p:nvSpPr>
          <p:cNvPr id="6" name="TextBox 5">
            <a:extLst>
              <a:ext uri="{FF2B5EF4-FFF2-40B4-BE49-F238E27FC236}">
                <a16:creationId xmlns:a16="http://schemas.microsoft.com/office/drawing/2014/main" id="{28A5ECCF-1AB9-45CF-8352-FB35B1836899}"/>
              </a:ext>
            </a:extLst>
          </p:cNvPr>
          <p:cNvSpPr txBox="1"/>
          <p:nvPr/>
        </p:nvSpPr>
        <p:spPr>
          <a:xfrm>
            <a:off x="4654296" y="5132018"/>
            <a:ext cx="6144208" cy="307777"/>
          </a:xfrm>
          <a:prstGeom prst="rect">
            <a:avLst/>
          </a:prstGeom>
          <a:noFill/>
        </p:spPr>
        <p:txBody>
          <a:bodyPr wrap="square" rtlCol="0">
            <a:spAutoFit/>
          </a:bodyPr>
          <a:lstStyle/>
          <a:p>
            <a:r>
              <a:rPr lang="en-CA" sz="1400" dirty="0"/>
              <a:t>Idk why the pic looks like shit but just roll with it</a:t>
            </a:r>
          </a:p>
        </p:txBody>
      </p:sp>
    </p:spTree>
    <p:extLst>
      <p:ext uri="{BB962C8B-B14F-4D97-AF65-F5344CB8AC3E}">
        <p14:creationId xmlns:p14="http://schemas.microsoft.com/office/powerpoint/2010/main" val="295232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B2CD-15F6-421F-9613-E7C49EE004A1}"/>
              </a:ext>
            </a:extLst>
          </p:cNvPr>
          <p:cNvSpPr>
            <a:spLocks noGrp="1"/>
          </p:cNvSpPr>
          <p:nvPr>
            <p:ph type="title"/>
          </p:nvPr>
        </p:nvSpPr>
        <p:spPr/>
        <p:txBody>
          <a:bodyPr>
            <a:normAutofit/>
          </a:bodyPr>
          <a:lstStyle/>
          <a:p>
            <a:r>
              <a:rPr lang="en-CA" dirty="0"/>
              <a:t>Getting the code</a:t>
            </a:r>
          </a:p>
        </p:txBody>
      </p:sp>
      <p:sp>
        <p:nvSpPr>
          <p:cNvPr id="3" name="Content Placeholder 2">
            <a:extLst>
              <a:ext uri="{FF2B5EF4-FFF2-40B4-BE49-F238E27FC236}">
                <a16:creationId xmlns:a16="http://schemas.microsoft.com/office/drawing/2014/main" id="{6B9F96A4-31A1-4725-94B6-D2DBE7D5C887}"/>
              </a:ext>
            </a:extLst>
          </p:cNvPr>
          <p:cNvSpPr>
            <a:spLocks noGrp="1"/>
          </p:cNvSpPr>
          <p:nvPr>
            <p:ph idx="1"/>
          </p:nvPr>
        </p:nvSpPr>
        <p:spPr>
          <a:xfrm>
            <a:off x="4320851" y="2034449"/>
            <a:ext cx="3550298" cy="3634486"/>
          </a:xfrm>
        </p:spPr>
        <p:txBody>
          <a:bodyPr>
            <a:normAutofit fontScale="92500" lnSpcReduction="20000"/>
          </a:bodyPr>
          <a:lstStyle/>
          <a:p>
            <a:pPr marL="0" indent="0">
              <a:buNone/>
            </a:pPr>
            <a:r>
              <a:rPr lang="en-CA" b="1" dirty="0"/>
              <a:t>Getting Android Studio</a:t>
            </a:r>
          </a:p>
          <a:p>
            <a:r>
              <a:rPr lang="en-CA" dirty="0"/>
              <a:t>Download Android Studio</a:t>
            </a:r>
          </a:p>
          <a:p>
            <a:pPr lvl="1"/>
            <a:r>
              <a:rPr lang="en-CA" dirty="0">
                <a:hlinkClick r:id="rId2"/>
              </a:rPr>
              <a:t>https://developer.android.com/studio/install</a:t>
            </a:r>
            <a:endParaRPr lang="en-CA" dirty="0"/>
          </a:p>
          <a:p>
            <a:r>
              <a:rPr lang="en-CA" dirty="0"/>
              <a:t>Check out project from version control</a:t>
            </a:r>
          </a:p>
          <a:p>
            <a:pPr lvl="1"/>
            <a:r>
              <a:rPr lang="en-CA" dirty="0"/>
              <a:t>Log in to GitHub</a:t>
            </a:r>
          </a:p>
          <a:p>
            <a:r>
              <a:rPr lang="en-CA" dirty="0"/>
              <a:t>Enter the URL for the code</a:t>
            </a:r>
          </a:p>
          <a:p>
            <a:pPr lvl="1"/>
            <a:r>
              <a:rPr lang="en-CA" dirty="0"/>
              <a:t>https://github.com/erinjhacker/ELEC490.git</a:t>
            </a:r>
          </a:p>
          <a:p>
            <a:r>
              <a:rPr lang="en-CA" dirty="0"/>
              <a:t>Project should open on it’s own but if it doesn’t just go to location you saved it and open it from there</a:t>
            </a:r>
          </a:p>
        </p:txBody>
      </p:sp>
      <p:sp>
        <p:nvSpPr>
          <p:cNvPr id="4" name="Content Placeholder 2">
            <a:extLst>
              <a:ext uri="{FF2B5EF4-FFF2-40B4-BE49-F238E27FC236}">
                <a16:creationId xmlns:a16="http://schemas.microsoft.com/office/drawing/2014/main" id="{6EBC68ED-C3AD-46A9-A09B-65E46B85C7D1}"/>
              </a:ext>
            </a:extLst>
          </p:cNvPr>
          <p:cNvSpPr txBox="1">
            <a:spLocks/>
          </p:cNvSpPr>
          <p:nvPr/>
        </p:nvSpPr>
        <p:spPr>
          <a:xfrm>
            <a:off x="581192" y="2034449"/>
            <a:ext cx="3550298" cy="2467571"/>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CA" b="1" dirty="0"/>
              <a:t>Getting Java</a:t>
            </a:r>
          </a:p>
          <a:p>
            <a:r>
              <a:rPr lang="en-CA" dirty="0"/>
              <a:t>Download Java</a:t>
            </a:r>
          </a:p>
          <a:p>
            <a:pPr lvl="1"/>
            <a:r>
              <a:rPr lang="en-CA" dirty="0">
                <a:hlinkClick r:id="rId3"/>
              </a:rPr>
              <a:t>https://www.java.com/en/download</a:t>
            </a:r>
            <a:endParaRPr lang="en-CA" dirty="0"/>
          </a:p>
          <a:p>
            <a:r>
              <a:rPr lang="en-CA" dirty="0"/>
              <a:t>Check your About Java to make sure it’s downloaded</a:t>
            </a:r>
          </a:p>
          <a:p>
            <a:r>
              <a:rPr lang="en-CA" dirty="0"/>
              <a:t>If you type “java” into command prompt or terminal it will give you an output </a:t>
            </a:r>
          </a:p>
        </p:txBody>
      </p:sp>
      <p:sp>
        <p:nvSpPr>
          <p:cNvPr id="6" name="Content Placeholder 2">
            <a:extLst>
              <a:ext uri="{FF2B5EF4-FFF2-40B4-BE49-F238E27FC236}">
                <a16:creationId xmlns:a16="http://schemas.microsoft.com/office/drawing/2014/main" id="{A6AFAC1E-EA88-4F8E-B92A-E4E63036B21E}"/>
              </a:ext>
            </a:extLst>
          </p:cNvPr>
          <p:cNvSpPr txBox="1">
            <a:spLocks/>
          </p:cNvSpPr>
          <p:nvPr/>
        </p:nvSpPr>
        <p:spPr>
          <a:xfrm>
            <a:off x="8060510" y="2034449"/>
            <a:ext cx="3550298" cy="2234306"/>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CA" b="1" dirty="0"/>
              <a:t>Getting Git</a:t>
            </a:r>
          </a:p>
          <a:p>
            <a:r>
              <a:rPr lang="en-CA" dirty="0"/>
              <a:t>Download it</a:t>
            </a:r>
          </a:p>
          <a:p>
            <a:pPr lvl="1"/>
            <a:r>
              <a:rPr lang="en-CA" dirty="0"/>
              <a:t>Helpful links/tutorial at </a:t>
            </a:r>
            <a:r>
              <a:rPr lang="en-CA" dirty="0">
                <a:hlinkClick r:id="rId4"/>
              </a:rPr>
              <a:t>https://git-scm.com/book/en/v2/Getting-Started-Installing-Git</a:t>
            </a:r>
            <a:endParaRPr lang="en-CA" dirty="0"/>
          </a:p>
          <a:p>
            <a:r>
              <a:rPr lang="en-CA" dirty="0"/>
              <a:t>If you type “git” into command prompt or terminal it will give you an output</a:t>
            </a:r>
          </a:p>
        </p:txBody>
      </p:sp>
    </p:spTree>
    <p:extLst>
      <p:ext uri="{BB962C8B-B14F-4D97-AF65-F5344CB8AC3E}">
        <p14:creationId xmlns:p14="http://schemas.microsoft.com/office/powerpoint/2010/main" val="364578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4A37-8BFC-425A-9E0B-A4BF57C77E69}"/>
              </a:ext>
            </a:extLst>
          </p:cNvPr>
          <p:cNvSpPr>
            <a:spLocks noGrp="1"/>
          </p:cNvSpPr>
          <p:nvPr>
            <p:ph type="title"/>
          </p:nvPr>
        </p:nvSpPr>
        <p:spPr/>
        <p:txBody>
          <a:bodyPr/>
          <a:lstStyle/>
          <a:p>
            <a:r>
              <a:rPr lang="en-CA" dirty="0"/>
              <a:t>What is A GitHub?</a:t>
            </a:r>
          </a:p>
        </p:txBody>
      </p:sp>
      <p:sp>
        <p:nvSpPr>
          <p:cNvPr id="3" name="Content Placeholder 2">
            <a:extLst>
              <a:ext uri="{FF2B5EF4-FFF2-40B4-BE49-F238E27FC236}">
                <a16:creationId xmlns:a16="http://schemas.microsoft.com/office/drawing/2014/main" id="{C0B86367-E276-44A0-98BE-4FEAB2A67CE2}"/>
              </a:ext>
            </a:extLst>
          </p:cNvPr>
          <p:cNvSpPr>
            <a:spLocks noGrp="1"/>
          </p:cNvSpPr>
          <p:nvPr>
            <p:ph idx="1"/>
          </p:nvPr>
        </p:nvSpPr>
        <p:spPr>
          <a:xfrm>
            <a:off x="581192" y="2052228"/>
            <a:ext cx="11029615" cy="3634486"/>
          </a:xfrm>
        </p:spPr>
        <p:txBody>
          <a:bodyPr/>
          <a:lstStyle/>
          <a:p>
            <a:r>
              <a:rPr lang="en-CA" dirty="0"/>
              <a:t>A repository hosting tool</a:t>
            </a:r>
          </a:p>
          <a:p>
            <a:pPr lvl="1"/>
            <a:r>
              <a:rPr lang="en-CA" dirty="0"/>
              <a:t>Wtf does that mean?</a:t>
            </a:r>
          </a:p>
          <a:p>
            <a:pPr lvl="1"/>
            <a:r>
              <a:rPr lang="en-CA" dirty="0"/>
              <a:t>It stores code on a server so everyone has access to it</a:t>
            </a:r>
          </a:p>
          <a:p>
            <a:pPr lvl="1"/>
            <a:r>
              <a:rPr lang="en-CA" dirty="0"/>
              <a:t>Integrates really nicely with SDKs (software development kits – has the tools to code) and IDEs (integrated development kits – makes it look pretty </a:t>
            </a:r>
            <a:r>
              <a:rPr lang="en-CA" dirty="0">
                <a:sym typeface="Wingdings" panose="05000000000000000000" pitchFamily="2" charset="2"/>
              </a:rPr>
              <a:t></a:t>
            </a:r>
            <a:r>
              <a:rPr lang="en-CA" dirty="0"/>
              <a:t>)</a:t>
            </a:r>
          </a:p>
          <a:p>
            <a:r>
              <a:rPr lang="en-CA" dirty="0"/>
              <a:t>Can be accessed in several ways </a:t>
            </a:r>
          </a:p>
          <a:p>
            <a:pPr lvl="1"/>
            <a:r>
              <a:rPr lang="en-CA" dirty="0"/>
              <a:t>Online</a:t>
            </a:r>
          </a:p>
          <a:p>
            <a:pPr lvl="1"/>
            <a:r>
              <a:rPr lang="en-CA" dirty="0"/>
              <a:t>Desktop app</a:t>
            </a:r>
          </a:p>
          <a:p>
            <a:pPr lvl="1"/>
            <a:r>
              <a:rPr lang="en-CA" dirty="0"/>
              <a:t>Some BS third party software that gives it a “nice visual” which </a:t>
            </a:r>
            <a:r>
              <a:rPr lang="en-CA" dirty="0" err="1"/>
              <a:t>tbh</a:t>
            </a:r>
            <a:r>
              <a:rPr lang="en-CA" dirty="0"/>
              <a:t> I found confusing</a:t>
            </a:r>
          </a:p>
          <a:p>
            <a:pPr lvl="1"/>
            <a:r>
              <a:rPr lang="en-CA" dirty="0"/>
              <a:t>Terminal – We will use this and some online GitHub for pull requests</a:t>
            </a:r>
          </a:p>
        </p:txBody>
      </p:sp>
      <p:sp>
        <p:nvSpPr>
          <p:cNvPr id="4" name="TextBox 3">
            <a:extLst>
              <a:ext uri="{FF2B5EF4-FFF2-40B4-BE49-F238E27FC236}">
                <a16:creationId xmlns:a16="http://schemas.microsoft.com/office/drawing/2014/main" id="{90C11A7D-C692-4795-B9E0-725B6AC6C8EE}"/>
              </a:ext>
            </a:extLst>
          </p:cNvPr>
          <p:cNvSpPr txBox="1"/>
          <p:nvPr/>
        </p:nvSpPr>
        <p:spPr>
          <a:xfrm>
            <a:off x="581192" y="5686714"/>
            <a:ext cx="8187612" cy="307777"/>
          </a:xfrm>
          <a:prstGeom prst="rect">
            <a:avLst/>
          </a:prstGeom>
          <a:noFill/>
        </p:spPr>
        <p:txBody>
          <a:bodyPr wrap="square" rtlCol="0">
            <a:spAutoFit/>
          </a:bodyPr>
          <a:lstStyle/>
          <a:p>
            <a:r>
              <a:rPr lang="en-CA" sz="1400" dirty="0"/>
              <a:t>Just call it GitHub – not “A GitHub”</a:t>
            </a:r>
          </a:p>
        </p:txBody>
      </p:sp>
      <p:sp>
        <p:nvSpPr>
          <p:cNvPr id="5" name="TextBox 4">
            <a:extLst>
              <a:ext uri="{FF2B5EF4-FFF2-40B4-BE49-F238E27FC236}">
                <a16:creationId xmlns:a16="http://schemas.microsoft.com/office/drawing/2014/main" id="{3EEED56E-45E3-474E-9807-AD8F5F3995B2}"/>
              </a:ext>
            </a:extLst>
          </p:cNvPr>
          <p:cNvSpPr txBox="1"/>
          <p:nvPr/>
        </p:nvSpPr>
        <p:spPr>
          <a:xfrm>
            <a:off x="581192" y="5978135"/>
            <a:ext cx="8187612" cy="307777"/>
          </a:xfrm>
          <a:prstGeom prst="rect">
            <a:avLst/>
          </a:prstGeom>
          <a:noFill/>
        </p:spPr>
        <p:txBody>
          <a:bodyPr wrap="square" rtlCol="0">
            <a:spAutoFit/>
          </a:bodyPr>
          <a:lstStyle/>
          <a:p>
            <a:r>
              <a:rPr lang="en-CA" sz="1400" dirty="0"/>
              <a:t>Also its GitHub with a hard g @Tom</a:t>
            </a:r>
          </a:p>
        </p:txBody>
      </p:sp>
    </p:spTree>
    <p:extLst>
      <p:ext uri="{BB962C8B-B14F-4D97-AF65-F5344CB8AC3E}">
        <p14:creationId xmlns:p14="http://schemas.microsoft.com/office/powerpoint/2010/main" val="336579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6B46-E87D-4AD8-AF7B-20084D1C8A74}"/>
              </a:ext>
            </a:extLst>
          </p:cNvPr>
          <p:cNvSpPr>
            <a:spLocks noGrp="1"/>
          </p:cNvSpPr>
          <p:nvPr>
            <p:ph type="title"/>
          </p:nvPr>
        </p:nvSpPr>
        <p:spPr/>
        <p:txBody>
          <a:bodyPr/>
          <a:lstStyle/>
          <a:p>
            <a:r>
              <a:rPr lang="en-CA" dirty="0"/>
              <a:t>How does GitHub Work?</a:t>
            </a:r>
          </a:p>
        </p:txBody>
      </p:sp>
      <p:sp>
        <p:nvSpPr>
          <p:cNvPr id="3" name="Content Placeholder 2">
            <a:extLst>
              <a:ext uri="{FF2B5EF4-FFF2-40B4-BE49-F238E27FC236}">
                <a16:creationId xmlns:a16="http://schemas.microsoft.com/office/drawing/2014/main" id="{C3E629D7-1995-4100-A22B-A52BA55DB56E}"/>
              </a:ext>
            </a:extLst>
          </p:cNvPr>
          <p:cNvSpPr>
            <a:spLocks noGrp="1"/>
          </p:cNvSpPr>
          <p:nvPr>
            <p:ph idx="1"/>
          </p:nvPr>
        </p:nvSpPr>
        <p:spPr>
          <a:xfrm>
            <a:off x="581193" y="2340864"/>
            <a:ext cx="4042126" cy="3634486"/>
          </a:xfrm>
        </p:spPr>
        <p:txBody>
          <a:bodyPr>
            <a:normAutofit fontScale="85000" lnSpcReduction="10000"/>
          </a:bodyPr>
          <a:lstStyle/>
          <a:p>
            <a:r>
              <a:rPr lang="en-CA" dirty="0"/>
              <a:t>Think of a tree </a:t>
            </a:r>
          </a:p>
          <a:p>
            <a:pPr lvl="1"/>
            <a:r>
              <a:rPr lang="en-CA" dirty="0"/>
              <a:t>For our purposes it’s a very simple tree</a:t>
            </a:r>
          </a:p>
          <a:p>
            <a:pPr lvl="1"/>
            <a:r>
              <a:rPr lang="en-CA" dirty="0"/>
              <a:t>We all branch off of the dev branch</a:t>
            </a:r>
          </a:p>
          <a:p>
            <a:r>
              <a:rPr lang="en-CA" dirty="0"/>
              <a:t>Do all your own work on your branch</a:t>
            </a:r>
          </a:p>
          <a:p>
            <a:r>
              <a:rPr lang="en-CA" dirty="0"/>
              <a:t>Test it</a:t>
            </a:r>
          </a:p>
          <a:p>
            <a:r>
              <a:rPr lang="en-CA" dirty="0"/>
              <a:t>When it works push to dev</a:t>
            </a:r>
          </a:p>
          <a:p>
            <a:r>
              <a:rPr lang="en-CA" dirty="0"/>
              <a:t>When everyone’s stuff is in dev, and it works, push to master – this is a software release</a:t>
            </a:r>
          </a:p>
          <a:p>
            <a:r>
              <a:rPr lang="en-CA" dirty="0"/>
              <a:t>Remember the stuff from 390 about agile development? GitHub is super helpful because you can connect it with software like Jira and name branches after tickets, which will link the code to the task</a:t>
            </a:r>
          </a:p>
        </p:txBody>
      </p:sp>
      <p:sp>
        <p:nvSpPr>
          <p:cNvPr id="4" name="Rectangle 3">
            <a:extLst>
              <a:ext uri="{FF2B5EF4-FFF2-40B4-BE49-F238E27FC236}">
                <a16:creationId xmlns:a16="http://schemas.microsoft.com/office/drawing/2014/main" id="{D70A21DB-B025-47E5-A351-A7E63BA13012}"/>
              </a:ext>
            </a:extLst>
          </p:cNvPr>
          <p:cNvSpPr/>
          <p:nvPr/>
        </p:nvSpPr>
        <p:spPr>
          <a:xfrm>
            <a:off x="7753738" y="2000296"/>
            <a:ext cx="1595535" cy="681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Master</a:t>
            </a:r>
          </a:p>
        </p:txBody>
      </p:sp>
      <p:sp>
        <p:nvSpPr>
          <p:cNvPr id="5" name="Rectangle 4">
            <a:extLst>
              <a:ext uri="{FF2B5EF4-FFF2-40B4-BE49-F238E27FC236}">
                <a16:creationId xmlns:a16="http://schemas.microsoft.com/office/drawing/2014/main" id="{6252050F-73EC-4EF4-943A-E431681B0537}"/>
              </a:ext>
            </a:extLst>
          </p:cNvPr>
          <p:cNvSpPr/>
          <p:nvPr/>
        </p:nvSpPr>
        <p:spPr>
          <a:xfrm>
            <a:off x="7753738" y="3601615"/>
            <a:ext cx="1595535" cy="681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Dev</a:t>
            </a:r>
          </a:p>
        </p:txBody>
      </p:sp>
      <p:sp>
        <p:nvSpPr>
          <p:cNvPr id="6" name="Rectangle 5">
            <a:extLst>
              <a:ext uri="{FF2B5EF4-FFF2-40B4-BE49-F238E27FC236}">
                <a16:creationId xmlns:a16="http://schemas.microsoft.com/office/drawing/2014/main" id="{14737CBB-165A-42B1-B017-1B9591FF75AA}"/>
              </a:ext>
            </a:extLst>
          </p:cNvPr>
          <p:cNvSpPr/>
          <p:nvPr/>
        </p:nvSpPr>
        <p:spPr>
          <a:xfrm>
            <a:off x="10294770" y="5141788"/>
            <a:ext cx="1595535" cy="681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Tom</a:t>
            </a:r>
          </a:p>
        </p:txBody>
      </p:sp>
      <p:sp>
        <p:nvSpPr>
          <p:cNvPr id="7" name="Rectangle 6">
            <a:extLst>
              <a:ext uri="{FF2B5EF4-FFF2-40B4-BE49-F238E27FC236}">
                <a16:creationId xmlns:a16="http://schemas.microsoft.com/office/drawing/2014/main" id="{265E9999-382A-4390-A62F-F45F5F396C60}"/>
              </a:ext>
            </a:extLst>
          </p:cNvPr>
          <p:cNvSpPr/>
          <p:nvPr/>
        </p:nvSpPr>
        <p:spPr>
          <a:xfrm>
            <a:off x="8618372" y="5128290"/>
            <a:ext cx="1595535" cy="681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Steven</a:t>
            </a:r>
          </a:p>
        </p:txBody>
      </p:sp>
      <p:sp>
        <p:nvSpPr>
          <p:cNvPr id="8" name="Rectangle 7">
            <a:extLst>
              <a:ext uri="{FF2B5EF4-FFF2-40B4-BE49-F238E27FC236}">
                <a16:creationId xmlns:a16="http://schemas.microsoft.com/office/drawing/2014/main" id="{DEBDAE08-16A8-48CF-9523-3A79877D14F1}"/>
              </a:ext>
            </a:extLst>
          </p:cNvPr>
          <p:cNvSpPr/>
          <p:nvPr/>
        </p:nvSpPr>
        <p:spPr>
          <a:xfrm>
            <a:off x="6941974" y="5121508"/>
            <a:ext cx="1595535" cy="681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Courtney</a:t>
            </a:r>
          </a:p>
        </p:txBody>
      </p:sp>
      <p:sp>
        <p:nvSpPr>
          <p:cNvPr id="9" name="Rectangle 8">
            <a:extLst>
              <a:ext uri="{FF2B5EF4-FFF2-40B4-BE49-F238E27FC236}">
                <a16:creationId xmlns:a16="http://schemas.microsoft.com/office/drawing/2014/main" id="{E168ABF0-9354-48FE-97F1-01BA049B0558}"/>
              </a:ext>
            </a:extLst>
          </p:cNvPr>
          <p:cNvSpPr/>
          <p:nvPr/>
        </p:nvSpPr>
        <p:spPr>
          <a:xfrm>
            <a:off x="5265576" y="5127165"/>
            <a:ext cx="1595535" cy="681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Erin</a:t>
            </a:r>
          </a:p>
        </p:txBody>
      </p:sp>
      <p:cxnSp>
        <p:nvCxnSpPr>
          <p:cNvPr id="11" name="Straight Arrow Connector 10">
            <a:extLst>
              <a:ext uri="{FF2B5EF4-FFF2-40B4-BE49-F238E27FC236}">
                <a16:creationId xmlns:a16="http://schemas.microsoft.com/office/drawing/2014/main" id="{D5FB3AAC-D274-40AD-BFDD-756DCBE9B0ED}"/>
              </a:ext>
            </a:extLst>
          </p:cNvPr>
          <p:cNvCxnSpPr>
            <a:cxnSpLocks/>
          </p:cNvCxnSpPr>
          <p:nvPr/>
        </p:nvCxnSpPr>
        <p:spPr>
          <a:xfrm>
            <a:off x="8210938" y="2681431"/>
            <a:ext cx="0" cy="9201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0F08B8DD-3637-4301-B774-CBE2709FB0A4}"/>
              </a:ext>
            </a:extLst>
          </p:cNvPr>
          <p:cNvCxnSpPr>
            <a:cxnSpLocks/>
          </p:cNvCxnSpPr>
          <p:nvPr/>
        </p:nvCxnSpPr>
        <p:spPr>
          <a:xfrm flipH="1" flipV="1">
            <a:off x="8910735" y="2681431"/>
            <a:ext cx="1" cy="9201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66158918-27FD-4313-9BC3-F9D89F46EC80}"/>
              </a:ext>
            </a:extLst>
          </p:cNvPr>
          <p:cNvCxnSpPr>
            <a:cxnSpLocks/>
            <a:endCxn id="9" idx="0"/>
          </p:cNvCxnSpPr>
          <p:nvPr/>
        </p:nvCxnSpPr>
        <p:spPr>
          <a:xfrm flipH="1">
            <a:off x="6063344" y="3648269"/>
            <a:ext cx="1676397" cy="147889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1F8D9C97-EFC9-4584-890F-1995E5A8AF74}"/>
              </a:ext>
            </a:extLst>
          </p:cNvPr>
          <p:cNvCxnSpPr>
            <a:cxnSpLocks/>
            <a:endCxn id="5" idx="1"/>
          </p:cNvCxnSpPr>
          <p:nvPr/>
        </p:nvCxnSpPr>
        <p:spPr>
          <a:xfrm flipV="1">
            <a:off x="6410907" y="3942183"/>
            <a:ext cx="1342831" cy="118610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F600884A-BBDD-4787-9509-AA4C712842B6}"/>
              </a:ext>
            </a:extLst>
          </p:cNvPr>
          <p:cNvCxnSpPr>
            <a:cxnSpLocks/>
            <a:stCxn id="5" idx="3"/>
          </p:cNvCxnSpPr>
          <p:nvPr/>
        </p:nvCxnSpPr>
        <p:spPr>
          <a:xfrm>
            <a:off x="9349273" y="3942183"/>
            <a:ext cx="1329613" cy="11793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1B467F3C-AD05-434D-8E93-57E8E2AF7882}"/>
              </a:ext>
            </a:extLst>
          </p:cNvPr>
          <p:cNvCxnSpPr>
            <a:cxnSpLocks/>
            <a:stCxn id="6" idx="0"/>
          </p:cNvCxnSpPr>
          <p:nvPr/>
        </p:nvCxnSpPr>
        <p:spPr>
          <a:xfrm flipH="1" flipV="1">
            <a:off x="9349273" y="3601615"/>
            <a:ext cx="1743265" cy="15401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C4DE9BCD-C228-43B6-A6B8-37155E3A1A7A}"/>
              </a:ext>
            </a:extLst>
          </p:cNvPr>
          <p:cNvCxnSpPr>
            <a:cxnSpLocks/>
          </p:cNvCxnSpPr>
          <p:nvPr/>
        </p:nvCxnSpPr>
        <p:spPr>
          <a:xfrm flipH="1">
            <a:off x="7403841" y="4282750"/>
            <a:ext cx="515516" cy="8387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1" name="Straight Arrow Connector 40">
            <a:extLst>
              <a:ext uri="{FF2B5EF4-FFF2-40B4-BE49-F238E27FC236}">
                <a16:creationId xmlns:a16="http://schemas.microsoft.com/office/drawing/2014/main" id="{3517C154-DE5C-42D4-A9D8-1BCA43E3E09F}"/>
              </a:ext>
            </a:extLst>
          </p:cNvPr>
          <p:cNvCxnSpPr>
            <a:cxnSpLocks/>
            <a:stCxn id="8" idx="0"/>
          </p:cNvCxnSpPr>
          <p:nvPr/>
        </p:nvCxnSpPr>
        <p:spPr>
          <a:xfrm flipV="1">
            <a:off x="7739742" y="4282750"/>
            <a:ext cx="471196" cy="8387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 name="Straight Arrow Connector 43">
            <a:extLst>
              <a:ext uri="{FF2B5EF4-FFF2-40B4-BE49-F238E27FC236}">
                <a16:creationId xmlns:a16="http://schemas.microsoft.com/office/drawing/2014/main" id="{ABB1BA72-C002-4106-A57F-0AD22B0834C8}"/>
              </a:ext>
            </a:extLst>
          </p:cNvPr>
          <p:cNvCxnSpPr>
            <a:cxnSpLocks/>
          </p:cNvCxnSpPr>
          <p:nvPr/>
        </p:nvCxnSpPr>
        <p:spPr>
          <a:xfrm>
            <a:off x="8664255" y="4282750"/>
            <a:ext cx="560612" cy="8387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31312A16-5371-44CF-8B8E-DCC4021D192F}"/>
              </a:ext>
            </a:extLst>
          </p:cNvPr>
          <p:cNvCxnSpPr>
            <a:cxnSpLocks/>
          </p:cNvCxnSpPr>
          <p:nvPr/>
        </p:nvCxnSpPr>
        <p:spPr>
          <a:xfrm flipH="1" flipV="1">
            <a:off x="8976046" y="4277680"/>
            <a:ext cx="554397" cy="8438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8" name="TextBox 57">
            <a:extLst>
              <a:ext uri="{FF2B5EF4-FFF2-40B4-BE49-F238E27FC236}">
                <a16:creationId xmlns:a16="http://schemas.microsoft.com/office/drawing/2014/main" id="{CF9C677A-B73D-4DEA-A526-121FACB21BFF}"/>
              </a:ext>
            </a:extLst>
          </p:cNvPr>
          <p:cNvSpPr txBox="1"/>
          <p:nvPr/>
        </p:nvSpPr>
        <p:spPr>
          <a:xfrm>
            <a:off x="7780948" y="2766591"/>
            <a:ext cx="515516" cy="307777"/>
          </a:xfrm>
          <a:prstGeom prst="rect">
            <a:avLst/>
          </a:prstGeom>
          <a:noFill/>
        </p:spPr>
        <p:txBody>
          <a:bodyPr wrap="square" rtlCol="0">
            <a:spAutoFit/>
          </a:bodyPr>
          <a:lstStyle/>
          <a:p>
            <a:r>
              <a:rPr lang="en-CA" sz="1400" dirty="0"/>
              <a:t>Pull</a:t>
            </a:r>
          </a:p>
        </p:txBody>
      </p:sp>
      <p:sp>
        <p:nvSpPr>
          <p:cNvPr id="59" name="TextBox 58">
            <a:extLst>
              <a:ext uri="{FF2B5EF4-FFF2-40B4-BE49-F238E27FC236}">
                <a16:creationId xmlns:a16="http://schemas.microsoft.com/office/drawing/2014/main" id="{9F3DE71A-1A5D-42CC-B21B-12FA3D794530}"/>
              </a:ext>
            </a:extLst>
          </p:cNvPr>
          <p:cNvSpPr txBox="1"/>
          <p:nvPr/>
        </p:nvSpPr>
        <p:spPr>
          <a:xfrm>
            <a:off x="8455473" y="4450821"/>
            <a:ext cx="515516" cy="307777"/>
          </a:xfrm>
          <a:prstGeom prst="rect">
            <a:avLst/>
          </a:prstGeom>
          <a:noFill/>
        </p:spPr>
        <p:txBody>
          <a:bodyPr wrap="square" rtlCol="0">
            <a:spAutoFit/>
          </a:bodyPr>
          <a:lstStyle/>
          <a:p>
            <a:r>
              <a:rPr lang="en-CA" sz="1400" dirty="0"/>
              <a:t>Pull</a:t>
            </a:r>
          </a:p>
        </p:txBody>
      </p:sp>
      <p:sp>
        <p:nvSpPr>
          <p:cNvPr id="60" name="TextBox 59">
            <a:extLst>
              <a:ext uri="{FF2B5EF4-FFF2-40B4-BE49-F238E27FC236}">
                <a16:creationId xmlns:a16="http://schemas.microsoft.com/office/drawing/2014/main" id="{91725D5D-50E7-4298-941F-5E9F8CDB2265}"/>
              </a:ext>
            </a:extLst>
          </p:cNvPr>
          <p:cNvSpPr txBox="1"/>
          <p:nvPr/>
        </p:nvSpPr>
        <p:spPr>
          <a:xfrm>
            <a:off x="7307514" y="4474151"/>
            <a:ext cx="515516" cy="307777"/>
          </a:xfrm>
          <a:prstGeom prst="rect">
            <a:avLst/>
          </a:prstGeom>
          <a:noFill/>
        </p:spPr>
        <p:txBody>
          <a:bodyPr wrap="square" rtlCol="0">
            <a:spAutoFit/>
          </a:bodyPr>
          <a:lstStyle/>
          <a:p>
            <a:r>
              <a:rPr lang="en-CA" sz="1400" dirty="0"/>
              <a:t>Pull</a:t>
            </a:r>
          </a:p>
        </p:txBody>
      </p:sp>
      <p:sp>
        <p:nvSpPr>
          <p:cNvPr id="61" name="TextBox 60">
            <a:extLst>
              <a:ext uri="{FF2B5EF4-FFF2-40B4-BE49-F238E27FC236}">
                <a16:creationId xmlns:a16="http://schemas.microsoft.com/office/drawing/2014/main" id="{ADB1033F-ED1F-4925-BC5B-88F01F7F2270}"/>
              </a:ext>
            </a:extLst>
          </p:cNvPr>
          <p:cNvSpPr txBox="1"/>
          <p:nvPr/>
        </p:nvSpPr>
        <p:spPr>
          <a:xfrm>
            <a:off x="6248013" y="4321757"/>
            <a:ext cx="515516" cy="307777"/>
          </a:xfrm>
          <a:prstGeom prst="rect">
            <a:avLst/>
          </a:prstGeom>
          <a:noFill/>
        </p:spPr>
        <p:txBody>
          <a:bodyPr wrap="square" rtlCol="0">
            <a:spAutoFit/>
          </a:bodyPr>
          <a:lstStyle/>
          <a:p>
            <a:r>
              <a:rPr lang="en-CA" sz="1400" dirty="0"/>
              <a:t>Pull</a:t>
            </a:r>
          </a:p>
        </p:txBody>
      </p:sp>
      <p:sp>
        <p:nvSpPr>
          <p:cNvPr id="62" name="TextBox 61">
            <a:extLst>
              <a:ext uri="{FF2B5EF4-FFF2-40B4-BE49-F238E27FC236}">
                <a16:creationId xmlns:a16="http://schemas.microsoft.com/office/drawing/2014/main" id="{69A6731C-E9CB-43B3-863B-2B75591AB898}"/>
              </a:ext>
            </a:extLst>
          </p:cNvPr>
          <p:cNvSpPr txBox="1"/>
          <p:nvPr/>
        </p:nvSpPr>
        <p:spPr>
          <a:xfrm>
            <a:off x="9457732" y="4293266"/>
            <a:ext cx="515516" cy="307777"/>
          </a:xfrm>
          <a:prstGeom prst="rect">
            <a:avLst/>
          </a:prstGeom>
          <a:noFill/>
        </p:spPr>
        <p:txBody>
          <a:bodyPr wrap="square" rtlCol="0">
            <a:spAutoFit/>
          </a:bodyPr>
          <a:lstStyle/>
          <a:p>
            <a:r>
              <a:rPr lang="en-CA" sz="1400" dirty="0"/>
              <a:t>Pull</a:t>
            </a:r>
          </a:p>
        </p:txBody>
      </p:sp>
      <p:sp>
        <p:nvSpPr>
          <p:cNvPr id="63" name="TextBox 62">
            <a:extLst>
              <a:ext uri="{FF2B5EF4-FFF2-40B4-BE49-F238E27FC236}">
                <a16:creationId xmlns:a16="http://schemas.microsoft.com/office/drawing/2014/main" id="{5507D9A0-A34C-495F-9705-6F59086CFC60}"/>
              </a:ext>
            </a:extLst>
          </p:cNvPr>
          <p:cNvSpPr txBox="1"/>
          <p:nvPr/>
        </p:nvSpPr>
        <p:spPr>
          <a:xfrm>
            <a:off x="8871851" y="2785063"/>
            <a:ext cx="585881" cy="307777"/>
          </a:xfrm>
          <a:prstGeom prst="rect">
            <a:avLst/>
          </a:prstGeom>
          <a:noFill/>
        </p:spPr>
        <p:txBody>
          <a:bodyPr wrap="square" rtlCol="0">
            <a:spAutoFit/>
          </a:bodyPr>
          <a:lstStyle/>
          <a:p>
            <a:r>
              <a:rPr lang="en-CA" sz="1400" dirty="0"/>
              <a:t>Push</a:t>
            </a:r>
          </a:p>
        </p:txBody>
      </p:sp>
      <p:sp>
        <p:nvSpPr>
          <p:cNvPr id="65" name="TextBox 64">
            <a:extLst>
              <a:ext uri="{FF2B5EF4-FFF2-40B4-BE49-F238E27FC236}">
                <a16:creationId xmlns:a16="http://schemas.microsoft.com/office/drawing/2014/main" id="{547DCC02-68CD-4BBC-BF34-94EC523634F8}"/>
              </a:ext>
            </a:extLst>
          </p:cNvPr>
          <p:cNvSpPr txBox="1"/>
          <p:nvPr/>
        </p:nvSpPr>
        <p:spPr>
          <a:xfrm>
            <a:off x="7906338" y="4560411"/>
            <a:ext cx="585881" cy="307777"/>
          </a:xfrm>
          <a:prstGeom prst="rect">
            <a:avLst/>
          </a:prstGeom>
          <a:noFill/>
        </p:spPr>
        <p:txBody>
          <a:bodyPr wrap="square" rtlCol="0">
            <a:spAutoFit/>
          </a:bodyPr>
          <a:lstStyle/>
          <a:p>
            <a:r>
              <a:rPr lang="en-CA" sz="1400" dirty="0"/>
              <a:t>Push</a:t>
            </a:r>
          </a:p>
        </p:txBody>
      </p:sp>
      <p:sp>
        <p:nvSpPr>
          <p:cNvPr id="66" name="TextBox 65">
            <a:extLst>
              <a:ext uri="{FF2B5EF4-FFF2-40B4-BE49-F238E27FC236}">
                <a16:creationId xmlns:a16="http://schemas.microsoft.com/office/drawing/2014/main" id="{FFA47A20-DD8B-4263-B4E9-0E6F7E44F38A}"/>
              </a:ext>
            </a:extLst>
          </p:cNvPr>
          <p:cNvSpPr txBox="1"/>
          <p:nvPr/>
        </p:nvSpPr>
        <p:spPr>
          <a:xfrm>
            <a:off x="10561077" y="4474151"/>
            <a:ext cx="585881" cy="307777"/>
          </a:xfrm>
          <a:prstGeom prst="rect">
            <a:avLst/>
          </a:prstGeom>
          <a:noFill/>
        </p:spPr>
        <p:txBody>
          <a:bodyPr wrap="square" rtlCol="0">
            <a:spAutoFit/>
          </a:bodyPr>
          <a:lstStyle/>
          <a:p>
            <a:r>
              <a:rPr lang="en-CA" sz="1400" dirty="0"/>
              <a:t>Push</a:t>
            </a:r>
          </a:p>
        </p:txBody>
      </p:sp>
      <p:sp>
        <p:nvSpPr>
          <p:cNvPr id="67" name="TextBox 66">
            <a:extLst>
              <a:ext uri="{FF2B5EF4-FFF2-40B4-BE49-F238E27FC236}">
                <a16:creationId xmlns:a16="http://schemas.microsoft.com/office/drawing/2014/main" id="{C6FA47D0-F679-4B16-AF8B-0661EA0B7BA9}"/>
              </a:ext>
            </a:extLst>
          </p:cNvPr>
          <p:cNvSpPr txBox="1"/>
          <p:nvPr/>
        </p:nvSpPr>
        <p:spPr>
          <a:xfrm>
            <a:off x="9329634" y="4652442"/>
            <a:ext cx="585881" cy="307777"/>
          </a:xfrm>
          <a:prstGeom prst="rect">
            <a:avLst/>
          </a:prstGeom>
          <a:noFill/>
        </p:spPr>
        <p:txBody>
          <a:bodyPr wrap="square" rtlCol="0">
            <a:spAutoFit/>
          </a:bodyPr>
          <a:lstStyle/>
          <a:p>
            <a:r>
              <a:rPr lang="en-CA" sz="1400" dirty="0"/>
              <a:t>Push</a:t>
            </a:r>
          </a:p>
        </p:txBody>
      </p:sp>
      <p:sp>
        <p:nvSpPr>
          <p:cNvPr id="68" name="TextBox 67">
            <a:extLst>
              <a:ext uri="{FF2B5EF4-FFF2-40B4-BE49-F238E27FC236}">
                <a16:creationId xmlns:a16="http://schemas.microsoft.com/office/drawing/2014/main" id="{3B6E453A-255F-49DD-B729-4755264B5D8B}"/>
              </a:ext>
            </a:extLst>
          </p:cNvPr>
          <p:cNvSpPr txBox="1"/>
          <p:nvPr/>
        </p:nvSpPr>
        <p:spPr>
          <a:xfrm>
            <a:off x="6776359" y="4665202"/>
            <a:ext cx="585881" cy="307777"/>
          </a:xfrm>
          <a:prstGeom prst="rect">
            <a:avLst/>
          </a:prstGeom>
          <a:noFill/>
        </p:spPr>
        <p:txBody>
          <a:bodyPr wrap="square" rtlCol="0">
            <a:spAutoFit/>
          </a:bodyPr>
          <a:lstStyle/>
          <a:p>
            <a:r>
              <a:rPr lang="en-CA" sz="1400" dirty="0"/>
              <a:t>Push</a:t>
            </a:r>
          </a:p>
        </p:txBody>
      </p:sp>
      <p:sp>
        <p:nvSpPr>
          <p:cNvPr id="69" name="Oval 68">
            <a:extLst>
              <a:ext uri="{FF2B5EF4-FFF2-40B4-BE49-F238E27FC236}">
                <a16:creationId xmlns:a16="http://schemas.microsoft.com/office/drawing/2014/main" id="{E6322555-8518-436C-87B7-83CE123BD57F}"/>
              </a:ext>
            </a:extLst>
          </p:cNvPr>
          <p:cNvSpPr/>
          <p:nvPr/>
        </p:nvSpPr>
        <p:spPr>
          <a:xfrm>
            <a:off x="7549736" y="2994230"/>
            <a:ext cx="1962343" cy="198354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cxnSp>
        <p:nvCxnSpPr>
          <p:cNvPr id="73" name="Connector: Curved 72">
            <a:extLst>
              <a:ext uri="{FF2B5EF4-FFF2-40B4-BE49-F238E27FC236}">
                <a16:creationId xmlns:a16="http://schemas.microsoft.com/office/drawing/2014/main" id="{CE484997-4DF3-45AB-9808-615F974D3453}"/>
              </a:ext>
            </a:extLst>
          </p:cNvPr>
          <p:cNvCxnSpPr/>
          <p:nvPr/>
        </p:nvCxnSpPr>
        <p:spPr>
          <a:xfrm>
            <a:off x="6763529" y="2765086"/>
            <a:ext cx="846066" cy="78513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C5B9188F-D16D-4325-9B7A-99E7D3CFD9D6}"/>
              </a:ext>
            </a:extLst>
          </p:cNvPr>
          <p:cNvSpPr txBox="1"/>
          <p:nvPr/>
        </p:nvSpPr>
        <p:spPr>
          <a:xfrm>
            <a:off x="5729830" y="2446407"/>
            <a:ext cx="1257843" cy="646331"/>
          </a:xfrm>
          <a:prstGeom prst="rect">
            <a:avLst/>
          </a:prstGeom>
          <a:noFill/>
        </p:spPr>
        <p:txBody>
          <a:bodyPr wrap="square" rtlCol="0">
            <a:spAutoFit/>
          </a:bodyPr>
          <a:lstStyle/>
          <a:p>
            <a:pPr algn="ctr"/>
            <a:r>
              <a:rPr lang="en-CA" dirty="0">
                <a:solidFill>
                  <a:srgbClr val="FF0000"/>
                </a:solidFill>
              </a:rPr>
              <a:t>Merge conflicts :0 </a:t>
            </a:r>
          </a:p>
        </p:txBody>
      </p:sp>
    </p:spTree>
    <p:extLst>
      <p:ext uri="{BB962C8B-B14F-4D97-AF65-F5344CB8AC3E}">
        <p14:creationId xmlns:p14="http://schemas.microsoft.com/office/powerpoint/2010/main" val="348262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384B-6F92-4685-82CC-6F62392D1135}"/>
              </a:ext>
            </a:extLst>
          </p:cNvPr>
          <p:cNvSpPr>
            <a:spLocks noGrp="1"/>
          </p:cNvSpPr>
          <p:nvPr>
            <p:ph type="title"/>
          </p:nvPr>
        </p:nvSpPr>
        <p:spPr/>
        <p:txBody>
          <a:bodyPr/>
          <a:lstStyle/>
          <a:p>
            <a:r>
              <a:rPr lang="en-CA" dirty="0"/>
              <a:t>Git Commands</a:t>
            </a:r>
          </a:p>
        </p:txBody>
      </p:sp>
      <p:sp>
        <p:nvSpPr>
          <p:cNvPr id="3" name="Content Placeholder 2">
            <a:extLst>
              <a:ext uri="{FF2B5EF4-FFF2-40B4-BE49-F238E27FC236}">
                <a16:creationId xmlns:a16="http://schemas.microsoft.com/office/drawing/2014/main" id="{D1F883FC-C601-4734-9016-042623D9E169}"/>
              </a:ext>
            </a:extLst>
          </p:cNvPr>
          <p:cNvSpPr>
            <a:spLocks noGrp="1"/>
          </p:cNvSpPr>
          <p:nvPr>
            <p:ph idx="1"/>
          </p:nvPr>
        </p:nvSpPr>
        <p:spPr>
          <a:xfrm>
            <a:off x="581192" y="2090057"/>
            <a:ext cx="4559975" cy="3993501"/>
          </a:xfrm>
        </p:spPr>
        <p:txBody>
          <a:bodyPr>
            <a:normAutofit lnSpcReduction="10000"/>
          </a:bodyPr>
          <a:lstStyle/>
          <a:p>
            <a:pPr marL="0" indent="0">
              <a:buNone/>
            </a:pPr>
            <a:r>
              <a:rPr lang="en-CA" sz="1400" b="1" dirty="0"/>
              <a:t>Getting to your branch</a:t>
            </a:r>
          </a:p>
          <a:p>
            <a:pPr marL="0" indent="0">
              <a:buNone/>
            </a:pPr>
            <a:r>
              <a:rPr lang="en-CA" sz="1400" dirty="0"/>
              <a:t>You can use this to switch to existing branches or a variation of it to create new branches</a:t>
            </a:r>
          </a:p>
          <a:p>
            <a:r>
              <a:rPr lang="en-CA" sz="1400" dirty="0"/>
              <a:t>git checkout &lt;</a:t>
            </a:r>
            <a:r>
              <a:rPr lang="en-CA" sz="1400" dirty="0" err="1"/>
              <a:t>your_name</a:t>
            </a:r>
            <a:r>
              <a:rPr lang="en-CA" sz="1400" dirty="0"/>
              <a:t>&gt;</a:t>
            </a:r>
          </a:p>
          <a:p>
            <a:pPr marL="0" indent="0">
              <a:buNone/>
            </a:pPr>
            <a:r>
              <a:rPr lang="en-CA" sz="1400" b="1" dirty="0"/>
              <a:t>Pull from dev</a:t>
            </a:r>
          </a:p>
          <a:p>
            <a:pPr marL="0" indent="0">
              <a:buNone/>
            </a:pPr>
            <a:r>
              <a:rPr lang="en-CA" sz="1400" dirty="0"/>
              <a:t>Always pull from dev to avoid merge conflicts when you push your code</a:t>
            </a:r>
          </a:p>
          <a:p>
            <a:r>
              <a:rPr lang="en-CA" sz="1400" dirty="0"/>
              <a:t>git pull origin dev</a:t>
            </a:r>
          </a:p>
          <a:p>
            <a:pPr marL="0" indent="0">
              <a:buNone/>
            </a:pPr>
            <a:r>
              <a:rPr lang="en-CA" sz="1400" b="1" dirty="0"/>
              <a:t>Adding files</a:t>
            </a:r>
          </a:p>
          <a:p>
            <a:pPr marL="0" indent="0">
              <a:buNone/>
            </a:pPr>
            <a:r>
              <a:rPr lang="en-CA" sz="1400" dirty="0"/>
              <a:t>You must add files to your commit before pushing your changes</a:t>
            </a:r>
          </a:p>
          <a:p>
            <a:r>
              <a:rPr lang="en-CA" sz="1400" dirty="0"/>
              <a:t>Add all: git add . </a:t>
            </a:r>
          </a:p>
          <a:p>
            <a:r>
              <a:rPr lang="en-CA" sz="1400" dirty="0"/>
              <a:t>Add certain files only: git add &lt;file&gt;</a:t>
            </a:r>
          </a:p>
        </p:txBody>
      </p:sp>
      <p:sp>
        <p:nvSpPr>
          <p:cNvPr id="4" name="Content Placeholder 2">
            <a:extLst>
              <a:ext uri="{FF2B5EF4-FFF2-40B4-BE49-F238E27FC236}">
                <a16:creationId xmlns:a16="http://schemas.microsoft.com/office/drawing/2014/main" id="{99156450-A808-4584-AE57-FAF7DE671F7D}"/>
              </a:ext>
            </a:extLst>
          </p:cNvPr>
          <p:cNvSpPr txBox="1">
            <a:spLocks/>
          </p:cNvSpPr>
          <p:nvPr/>
        </p:nvSpPr>
        <p:spPr>
          <a:xfrm>
            <a:off x="5090988" y="2090058"/>
            <a:ext cx="4559975" cy="3601616"/>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CA" b="1" dirty="0"/>
              <a:t>Commit changes</a:t>
            </a:r>
          </a:p>
          <a:p>
            <a:pPr marL="0" indent="0">
              <a:buNone/>
            </a:pPr>
            <a:r>
              <a:rPr lang="en-CA" dirty="0"/>
              <a:t>This commits any file you previously added to your push. It will tag each file with the message you provide.</a:t>
            </a:r>
          </a:p>
          <a:p>
            <a:r>
              <a:rPr lang="en-CA" dirty="0"/>
              <a:t>git commit –m “&lt;descriptive commit message&gt;”</a:t>
            </a:r>
            <a:endParaRPr lang="en-CA" b="1" dirty="0"/>
          </a:p>
          <a:p>
            <a:pPr marL="0" indent="0">
              <a:buNone/>
            </a:pPr>
            <a:r>
              <a:rPr lang="en-CA" b="1" dirty="0"/>
              <a:t>Push to your branch – will put your code online</a:t>
            </a:r>
          </a:p>
          <a:p>
            <a:pPr marL="0" indent="0">
              <a:buNone/>
            </a:pPr>
            <a:r>
              <a:rPr lang="en-CA" dirty="0"/>
              <a:t>If you push to your own branch it will save your code online, instead of locally on your machine</a:t>
            </a:r>
          </a:p>
          <a:p>
            <a:r>
              <a:rPr lang="en-CA" dirty="0"/>
              <a:t>git push origin &lt;</a:t>
            </a:r>
            <a:r>
              <a:rPr lang="en-CA" dirty="0" err="1"/>
              <a:t>your_name</a:t>
            </a:r>
            <a:r>
              <a:rPr lang="en-CA" dirty="0"/>
              <a:t>&gt;</a:t>
            </a:r>
          </a:p>
          <a:p>
            <a:pPr marL="0" indent="0">
              <a:buFont typeface="Wingdings 2" panose="05020102010507070707" pitchFamily="18" charset="2"/>
              <a:buNone/>
            </a:pPr>
            <a:r>
              <a:rPr lang="en-CA" b="1" dirty="0"/>
              <a:t>Pushing to dev</a:t>
            </a:r>
          </a:p>
          <a:p>
            <a:pPr marL="0" indent="0">
              <a:buFont typeface="Wingdings 2" panose="05020102010507070707" pitchFamily="18" charset="2"/>
              <a:buNone/>
            </a:pPr>
            <a:r>
              <a:rPr lang="en-CA" dirty="0"/>
              <a:t>Pushing your branch to dev will mean that next time everyone pulls from dev they will get your new code</a:t>
            </a:r>
          </a:p>
          <a:p>
            <a:r>
              <a:rPr lang="en-CA" dirty="0"/>
              <a:t>git push origin dev</a:t>
            </a:r>
          </a:p>
          <a:p>
            <a:pPr marL="0" indent="0">
              <a:buNone/>
            </a:pPr>
            <a:endParaRPr lang="en-CA" dirty="0"/>
          </a:p>
        </p:txBody>
      </p:sp>
    </p:spTree>
    <p:extLst>
      <p:ext uri="{BB962C8B-B14F-4D97-AF65-F5344CB8AC3E}">
        <p14:creationId xmlns:p14="http://schemas.microsoft.com/office/powerpoint/2010/main" val="36825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E8E18-84C9-46EF-8D7D-27CF122D3580}"/>
              </a:ext>
            </a:extLst>
          </p:cNvPr>
          <p:cNvSpPr>
            <a:spLocks noGrp="1"/>
          </p:cNvSpPr>
          <p:nvPr>
            <p:ph type="title"/>
          </p:nvPr>
        </p:nvSpPr>
        <p:spPr>
          <a:xfrm>
            <a:off x="581192" y="702156"/>
            <a:ext cx="11029616" cy="1188720"/>
          </a:xfrm>
        </p:spPr>
        <p:txBody>
          <a:bodyPr>
            <a:normAutofit/>
          </a:bodyPr>
          <a:lstStyle/>
          <a:p>
            <a:pPr>
              <a:lnSpc>
                <a:spcPct val="90000"/>
              </a:lnSpc>
            </a:pPr>
            <a:r>
              <a:rPr lang="en-CA" sz="2400" dirty="0"/>
              <a:t>NOTE: DO NOT PUSH TO DEV – I’M TRUSTING YOU WITH THE INFORMATIONIN THE LAST SLIDE BUT YOU SHOULD ALWAYS HAVE SOMEONE PR YOUR CODE</a:t>
            </a:r>
            <a:br>
              <a:rPr lang="en-CA" sz="2400" dirty="0"/>
            </a:br>
            <a:endParaRPr lang="en-CA" sz="2400" dirty="0"/>
          </a:p>
        </p:txBody>
      </p:sp>
      <p:sp>
        <p:nvSpPr>
          <p:cNvPr id="17" name="Rectangle 11">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61DBF749-AFF8-43D4-AF56-AB58EA1FC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22" y="2499053"/>
            <a:ext cx="4697092" cy="3405393"/>
          </a:xfrm>
          <a:prstGeom prst="rect">
            <a:avLst/>
          </a:prstGeom>
        </p:spPr>
      </p:pic>
      <p:sp>
        <p:nvSpPr>
          <p:cNvPr id="3" name="Content Placeholder 2">
            <a:extLst>
              <a:ext uri="{FF2B5EF4-FFF2-40B4-BE49-F238E27FC236}">
                <a16:creationId xmlns:a16="http://schemas.microsoft.com/office/drawing/2014/main" id="{EBA1BC5C-ABA1-441A-8555-FDA66002E0AE}"/>
              </a:ext>
            </a:extLst>
          </p:cNvPr>
          <p:cNvSpPr>
            <a:spLocks noGrp="1"/>
          </p:cNvSpPr>
          <p:nvPr>
            <p:ph idx="1"/>
          </p:nvPr>
        </p:nvSpPr>
        <p:spPr>
          <a:xfrm>
            <a:off x="6335805" y="2180496"/>
            <a:ext cx="5275001" cy="4045683"/>
          </a:xfrm>
        </p:spPr>
        <p:txBody>
          <a:bodyPr>
            <a:normAutofit/>
          </a:bodyPr>
          <a:lstStyle/>
          <a:p>
            <a:pPr marL="0" indent="0">
              <a:buClr>
                <a:srgbClr val="FD3503"/>
              </a:buClr>
              <a:buNone/>
            </a:pPr>
            <a:r>
              <a:rPr lang="en-CA" b="1" dirty="0"/>
              <a:t>Pull Requests</a:t>
            </a:r>
          </a:p>
          <a:p>
            <a:pPr>
              <a:buClr>
                <a:srgbClr val="FD3503"/>
              </a:buClr>
            </a:pPr>
            <a:r>
              <a:rPr lang="en-CA" dirty="0"/>
              <a:t>A “pull request” to push code?</a:t>
            </a:r>
          </a:p>
          <a:p>
            <a:pPr lvl="1">
              <a:buClr>
                <a:srgbClr val="FD3503"/>
              </a:buClr>
            </a:pPr>
            <a:r>
              <a:rPr lang="en-CA" dirty="0"/>
              <a:t>Yes. Don’t question it.</a:t>
            </a:r>
          </a:p>
          <a:p>
            <a:pPr>
              <a:buClr>
                <a:srgbClr val="FD3503"/>
              </a:buClr>
            </a:pPr>
            <a:r>
              <a:rPr lang="en-CA" dirty="0"/>
              <a:t>After you push your branch to your local, go to github.com/</a:t>
            </a:r>
            <a:r>
              <a:rPr lang="en-CA" dirty="0" err="1"/>
              <a:t>erinjhacker</a:t>
            </a:r>
            <a:r>
              <a:rPr lang="en-CA" dirty="0"/>
              <a:t>/ELEC490/tree/&lt;</a:t>
            </a:r>
            <a:r>
              <a:rPr lang="en-CA" dirty="0" err="1"/>
              <a:t>your_name</a:t>
            </a:r>
            <a:r>
              <a:rPr lang="en-CA" dirty="0"/>
              <a:t>&gt;</a:t>
            </a:r>
          </a:p>
          <a:p>
            <a:pPr>
              <a:buClr>
                <a:srgbClr val="FD3503"/>
              </a:buClr>
            </a:pPr>
            <a:r>
              <a:rPr lang="en-CA" dirty="0"/>
              <a:t>Click “New pull request” then set it to merge into dev and assign it to someone else</a:t>
            </a:r>
          </a:p>
          <a:p>
            <a:pPr>
              <a:buClr>
                <a:srgbClr val="FD3503"/>
              </a:buClr>
            </a:pPr>
            <a:r>
              <a:rPr lang="en-CA" dirty="0"/>
              <a:t>This person must review your code – if it all looks </a:t>
            </a:r>
            <a:r>
              <a:rPr lang="en-CA" dirty="0" err="1"/>
              <a:t>gucci</a:t>
            </a:r>
            <a:r>
              <a:rPr lang="en-CA" dirty="0"/>
              <a:t> they can approve your PR and your code will be pushed into dev</a:t>
            </a:r>
          </a:p>
        </p:txBody>
      </p:sp>
    </p:spTree>
    <p:extLst>
      <p:ext uri="{BB962C8B-B14F-4D97-AF65-F5344CB8AC3E}">
        <p14:creationId xmlns:p14="http://schemas.microsoft.com/office/powerpoint/2010/main" val="61511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3EE0E10-D9E7-49B6-BEC7-22EF216A08BE}"/>
              </a:ext>
            </a:extLst>
          </p:cNvPr>
          <p:cNvSpPr>
            <a:spLocks noGrp="1"/>
          </p:cNvSpPr>
          <p:nvPr>
            <p:ph type="title"/>
          </p:nvPr>
        </p:nvSpPr>
        <p:spPr>
          <a:xfrm>
            <a:off x="609906" y="702155"/>
            <a:ext cx="3568661" cy="1269713"/>
          </a:xfrm>
        </p:spPr>
        <p:txBody>
          <a:bodyPr>
            <a:normAutofit/>
          </a:bodyPr>
          <a:lstStyle/>
          <a:p>
            <a:pPr>
              <a:lnSpc>
                <a:spcPct val="90000"/>
              </a:lnSpc>
            </a:pPr>
            <a:r>
              <a:rPr lang="en-CA" dirty="0"/>
              <a:t>Android Studio for idiots (that’s you)</a:t>
            </a:r>
            <a:endParaRPr lang="en-CA"/>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7C492AB-4D95-47E1-8EC9-DB2D8B77FEEE}"/>
              </a:ext>
            </a:extLst>
          </p:cNvPr>
          <p:cNvSpPr>
            <a:spLocks noGrp="1"/>
          </p:cNvSpPr>
          <p:nvPr>
            <p:ph idx="1"/>
          </p:nvPr>
        </p:nvSpPr>
        <p:spPr>
          <a:xfrm>
            <a:off x="609906" y="2340864"/>
            <a:ext cx="3568661" cy="3634486"/>
          </a:xfrm>
        </p:spPr>
        <p:txBody>
          <a:bodyPr>
            <a:normAutofit fontScale="85000" lnSpcReduction="10000"/>
          </a:bodyPr>
          <a:lstStyle/>
          <a:p>
            <a:pPr>
              <a:lnSpc>
                <a:spcPct val="90000"/>
              </a:lnSpc>
            </a:pPr>
            <a:r>
              <a:rPr lang="en-CA" sz="1600" dirty="0"/>
              <a:t>You can access all files through the bar on the left</a:t>
            </a:r>
          </a:p>
          <a:p>
            <a:pPr lvl="1">
              <a:lnSpc>
                <a:spcPct val="90000"/>
              </a:lnSpc>
            </a:pPr>
            <a:r>
              <a:rPr lang="en-CA" sz="1300" dirty="0"/>
              <a:t>All changes will be tracked in your local branch</a:t>
            </a:r>
          </a:p>
          <a:p>
            <a:pPr>
              <a:lnSpc>
                <a:spcPct val="90000"/>
              </a:lnSpc>
            </a:pPr>
            <a:r>
              <a:rPr lang="en-CA" sz="1600" dirty="0"/>
              <a:t>Classes are where you actually do stuff</a:t>
            </a:r>
          </a:p>
          <a:p>
            <a:pPr>
              <a:lnSpc>
                <a:spcPct val="90000"/>
              </a:lnSpc>
            </a:pPr>
            <a:r>
              <a:rPr lang="en-CA" sz="1600" dirty="0"/>
              <a:t>XML files are for the actual design of your app</a:t>
            </a:r>
          </a:p>
          <a:p>
            <a:pPr lvl="1">
              <a:lnSpc>
                <a:spcPct val="90000"/>
              </a:lnSpc>
            </a:pPr>
            <a:r>
              <a:rPr lang="en-CA" sz="1300" dirty="0"/>
              <a:t>Need to set the xml you want to use for each Java class</a:t>
            </a:r>
          </a:p>
          <a:p>
            <a:pPr lvl="1">
              <a:lnSpc>
                <a:spcPct val="90000"/>
              </a:lnSpc>
            </a:pPr>
            <a:r>
              <a:rPr lang="en-CA" sz="1300" dirty="0"/>
              <a:t>To set values, must set tags in both xml and Java code</a:t>
            </a:r>
          </a:p>
          <a:p>
            <a:pPr>
              <a:lnSpc>
                <a:spcPct val="90000"/>
              </a:lnSpc>
            </a:pPr>
            <a:r>
              <a:rPr lang="en-CA" sz="1600" dirty="0"/>
              <a:t>AndroidManifest.xml and </a:t>
            </a:r>
            <a:r>
              <a:rPr lang="en-CA" sz="1600" dirty="0" err="1"/>
              <a:t>build.gradle</a:t>
            </a:r>
            <a:r>
              <a:rPr lang="en-CA" sz="1600" dirty="0"/>
              <a:t> are your settings for the project</a:t>
            </a:r>
          </a:p>
          <a:p>
            <a:pPr>
              <a:lnSpc>
                <a:spcPct val="90000"/>
              </a:lnSpc>
            </a:pPr>
            <a:r>
              <a:rPr lang="en-CA" sz="1600" dirty="0"/>
              <a:t>Every class has multiple methods it must implement, several of which use @Override </a:t>
            </a:r>
          </a:p>
          <a:p>
            <a:pPr lvl="1">
              <a:lnSpc>
                <a:spcPct val="90000"/>
              </a:lnSpc>
            </a:pPr>
            <a:r>
              <a:rPr lang="en-CA" sz="1300" dirty="0"/>
              <a:t>Get these using </a:t>
            </a:r>
            <a:r>
              <a:rPr lang="en-CA" sz="1300" dirty="0" err="1"/>
              <a:t>Ctrl+I</a:t>
            </a:r>
            <a:endParaRPr lang="en-CA" sz="1300" dirty="0"/>
          </a:p>
          <a:p>
            <a:pPr>
              <a:lnSpc>
                <a:spcPct val="90000"/>
              </a:lnSpc>
            </a:pPr>
            <a:endParaRPr lang="en-CA" sz="1600" dirty="0"/>
          </a:p>
        </p:txBody>
      </p:sp>
      <p:pic>
        <p:nvPicPr>
          <p:cNvPr id="5" name="Picture 4" descr="A screenshot of a computer&#10;&#10;Description automatically generated">
            <a:extLst>
              <a:ext uri="{FF2B5EF4-FFF2-40B4-BE49-F238E27FC236}">
                <a16:creationId xmlns:a16="http://schemas.microsoft.com/office/drawing/2014/main" id="{F0487701-B008-420E-A31B-0FFB92BA2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559" y="2034073"/>
            <a:ext cx="7616000" cy="3941277"/>
          </a:xfrm>
          <a:prstGeom prst="rect">
            <a:avLst/>
          </a:prstGeom>
        </p:spPr>
      </p:pic>
    </p:spTree>
    <p:extLst>
      <p:ext uri="{BB962C8B-B14F-4D97-AF65-F5344CB8AC3E}">
        <p14:creationId xmlns:p14="http://schemas.microsoft.com/office/powerpoint/2010/main" val="3715244766"/>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242C41"/>
      </a:dk2>
      <a:lt2>
        <a:srgbClr val="E2E6E8"/>
      </a:lt2>
      <a:accent1>
        <a:srgbClr val="C34D54"/>
      </a:accent1>
      <a:accent2>
        <a:srgbClr val="B1653B"/>
      </a:accent2>
      <a:accent3>
        <a:srgbClr val="BBA149"/>
      </a:accent3>
      <a:accent4>
        <a:srgbClr val="3BB1A3"/>
      </a:accent4>
      <a:accent5>
        <a:srgbClr val="4DA1C3"/>
      </a:accent5>
      <a:accent6>
        <a:srgbClr val="3B5DB1"/>
      </a:accent6>
      <a:hlink>
        <a:srgbClr val="3C8AB5"/>
      </a:hlink>
      <a:folHlink>
        <a:srgbClr val="7F7F7F"/>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8FA19CE93F134198D0F1829BB752A0" ma:contentTypeVersion="10" ma:contentTypeDescription="Create a new document." ma:contentTypeScope="" ma:versionID="65cfeeee78ed1bfb8f4fb5268298ff14">
  <xsd:schema xmlns:xsd="http://www.w3.org/2001/XMLSchema" xmlns:xs="http://www.w3.org/2001/XMLSchema" xmlns:p="http://schemas.microsoft.com/office/2006/metadata/properties" xmlns:ns3="4fddbb8f-cd51-4c8e-8983-c5604de56266" xmlns:ns4="f09ef13c-f78c-4499-b463-52d52fc9e365" targetNamespace="http://schemas.microsoft.com/office/2006/metadata/properties" ma:root="true" ma:fieldsID="a17625f3da9a257eca47d0edb33e9f14" ns3:_="" ns4:_="">
    <xsd:import namespace="4fddbb8f-cd51-4c8e-8983-c5604de56266"/>
    <xsd:import namespace="f09ef13c-f78c-4499-b463-52d52fc9e36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ddbb8f-cd51-4c8e-8983-c5604de5626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9ef13c-f78c-4499-b463-52d52fc9e36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02B256-2C06-4057-BB3A-F8377D8FB7E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C744C02-51F9-4760-B52F-3C5D80F59AAC}">
  <ds:schemaRefs>
    <ds:schemaRef ds:uri="http://schemas.microsoft.com/sharepoint/v3/contenttype/forms"/>
  </ds:schemaRefs>
</ds:datastoreItem>
</file>

<file path=customXml/itemProps3.xml><?xml version="1.0" encoding="utf-8"?>
<ds:datastoreItem xmlns:ds="http://schemas.openxmlformats.org/officeDocument/2006/customXml" ds:itemID="{66AD4E64-D391-4938-8D4A-44708FC4F3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ddbb8f-cd51-4c8e-8983-c5604de56266"/>
    <ds:schemaRef ds:uri="f09ef13c-f78c-4499-b463-52d52fc9e3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TotalTime>
  <Words>1035</Words>
  <Application>Microsoft Office PowerPoint</Application>
  <PresentationFormat>Widescreen</PresentationFormat>
  <Paragraphs>120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Franklin Gothic Book</vt:lpstr>
      <vt:lpstr>Franklin Gothic Demi</vt:lpstr>
      <vt:lpstr>Gill Sans MT</vt:lpstr>
      <vt:lpstr>Wingdings 2</vt:lpstr>
      <vt:lpstr>DividendVTI</vt:lpstr>
      <vt:lpstr>Oop/Java/ Android Studio</vt:lpstr>
      <vt:lpstr>And I oop -</vt:lpstr>
      <vt:lpstr>Java as an object oriented language</vt:lpstr>
      <vt:lpstr>Getting the code</vt:lpstr>
      <vt:lpstr>What is A GitHub?</vt:lpstr>
      <vt:lpstr>How does GitHub Work?</vt:lpstr>
      <vt:lpstr>Git Commands</vt:lpstr>
      <vt:lpstr>NOTE: DO NOT PUSH TO DEV – I’M TRUSTING YOU WITH THE INFORMATIONIN THE LAST SLIDE BUT YOU SHOULD ALWAYS HAVE SOMEONE PR YOUR CODE </vt:lpstr>
      <vt:lpstr>Android Studio for idiots (that’s you)</vt:lpstr>
      <vt:lpstr>Running your code</vt:lpstr>
      <vt:lpstr>IDK let’s go through the code I have or something cause shit’s confusing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Oop/Java/ Android Studio</dc:title>
  <dc:creator>Erin Hacker</dc:creator>
  <cp:lastModifiedBy>Erin Hacker</cp:lastModifiedBy>
  <cp:revision>1</cp:revision>
  <dcterms:created xsi:type="dcterms:W3CDTF">2019-11-20T20:59:32Z</dcterms:created>
  <dcterms:modified xsi:type="dcterms:W3CDTF">2019-11-20T21:19:42Z</dcterms:modified>
</cp:coreProperties>
</file>