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ai Qi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26T16:04:43.182">
    <p:pos x="821" y="1006"/>
    <p:text>added response time and precise r^2 and p value for correct result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78f315e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78f315e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 Studios: (analysis)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analyzing the most popular game category, it can recommend game designers to design relatively profitable.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Retailers: (prediction)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Retailers can use this application to analyze upcoming games. They can do inventory control based on the predicted sales result.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78f315e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78f315e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b9b9829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b9b9829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78f315e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78f315e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78f315e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78f315e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93bd7062f_0_2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93bd7062f_0_2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f315e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f315e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93bd7062f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93bd7062f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rush4ratio/video-game-sales-with-ratin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kkai-1011/Video-Games-Sales-Analaysis-Predi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 Game Sales analysis and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Anh Dao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Kai Qian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Zheng Fang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679" y="809250"/>
            <a:ext cx="2453749" cy="1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910975" y="1435750"/>
            <a:ext cx="78198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Game studio user requests analysis: system responds with graph display which analysed by user specified features(Graph A)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Retail user requests prediction: system responds with number of game sales based on user’s game info and R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square, RMSE value as precision variables which can decide the quality of the result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75" y="3244825"/>
            <a:ext cx="3613500" cy="1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878750" y="2765000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Input: most popular game genre</a:t>
            </a:r>
            <a:endParaRPr sz="1100"/>
          </a:p>
        </p:txBody>
      </p:sp>
      <p:sp>
        <p:nvSpPr>
          <p:cNvPr id="300" name="Google Shape;300;p15"/>
          <p:cNvSpPr txBox="1"/>
          <p:nvPr/>
        </p:nvSpPr>
        <p:spPr>
          <a:xfrm>
            <a:off x="878750" y="3054525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</a:t>
            </a:r>
            <a:r>
              <a:rPr lang="en" sz="1100"/>
              <a:t>put:</a:t>
            </a:r>
            <a:endParaRPr sz="1100"/>
          </a:p>
        </p:txBody>
      </p:sp>
      <p:sp>
        <p:nvSpPr>
          <p:cNvPr id="301" name="Google Shape;301;p15"/>
          <p:cNvSpPr txBox="1"/>
          <p:nvPr/>
        </p:nvSpPr>
        <p:spPr>
          <a:xfrm>
            <a:off x="1926800" y="4820400"/>
            <a:ext cx="11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Graph A</a:t>
            </a:r>
            <a:endParaRPr b="1" sz="900"/>
          </a:p>
        </p:txBody>
      </p:sp>
      <p:sp>
        <p:nvSpPr>
          <p:cNvPr id="302" name="Google Shape;302;p15"/>
          <p:cNvSpPr txBox="1"/>
          <p:nvPr/>
        </p:nvSpPr>
        <p:spPr>
          <a:xfrm>
            <a:off x="6158525" y="4820400"/>
            <a:ext cx="11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03" name="Google Shape;303;p15"/>
          <p:cNvSpPr txBox="1"/>
          <p:nvPr/>
        </p:nvSpPr>
        <p:spPr>
          <a:xfrm>
            <a:off x="5186975" y="2765000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Input: game name, genre, company name …...</a:t>
            </a:r>
            <a:endParaRPr sz="1100"/>
          </a:p>
        </p:txBody>
      </p:sp>
      <p:sp>
        <p:nvSpPr>
          <p:cNvPr id="304" name="Google Shape;304;p15"/>
          <p:cNvSpPr txBox="1"/>
          <p:nvPr/>
        </p:nvSpPr>
        <p:spPr>
          <a:xfrm>
            <a:off x="5186975" y="3199650"/>
            <a:ext cx="313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Output: 1.1 million sales 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Area: globalwise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P: 0.2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R^2: 85%</a:t>
            </a:r>
            <a:endParaRPr sz="1100"/>
          </a:p>
        </p:txBody>
      </p:sp>
      <p:sp>
        <p:nvSpPr>
          <p:cNvPr id="305" name="Google Shape;305;p15"/>
          <p:cNvSpPr txBox="1"/>
          <p:nvPr/>
        </p:nvSpPr>
        <p:spPr>
          <a:xfrm>
            <a:off x="5643350" y="3944363"/>
            <a:ext cx="178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Retail use case</a:t>
            </a:r>
            <a:endParaRPr b="1" sz="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Game Studio Use Case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201225" y="2979536"/>
            <a:ext cx="843600" cy="246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3143077" y="1909481"/>
            <a:ext cx="806713" cy="1836148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inputs and analyse 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3124769" y="1413526"/>
            <a:ext cx="843600" cy="246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2044556" y="2325343"/>
            <a:ext cx="94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Input: Features wants to be analyzed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6"/>
          <p:cNvSpPr/>
          <p:nvPr/>
        </p:nvSpPr>
        <p:spPr>
          <a:xfrm rot="5400000">
            <a:off x="3423362" y="1733686"/>
            <a:ext cx="246300" cy="1050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6061118" y="1840080"/>
            <a:ext cx="1151700" cy="19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4476198" y="2602711"/>
            <a:ext cx="9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Analysed Result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16"/>
          <p:cNvCxnSpPr/>
          <p:nvPr/>
        </p:nvCxnSpPr>
        <p:spPr>
          <a:xfrm rot="10800000">
            <a:off x="1639129" y="4274106"/>
            <a:ext cx="50013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6"/>
          <p:cNvCxnSpPr>
            <a:endCxn id="311" idx="2"/>
          </p:cNvCxnSpPr>
          <p:nvPr/>
        </p:nvCxnSpPr>
        <p:spPr>
          <a:xfrm rot="10800000">
            <a:off x="1623025" y="3225836"/>
            <a:ext cx="3000" cy="9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6"/>
          <p:cNvSpPr txBox="1"/>
          <p:nvPr/>
        </p:nvSpPr>
        <p:spPr>
          <a:xfrm>
            <a:off x="2655984" y="4076566"/>
            <a:ext cx="27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the result back to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16"/>
          <p:cNvCxnSpPr/>
          <p:nvPr/>
        </p:nvCxnSpPr>
        <p:spPr>
          <a:xfrm>
            <a:off x="6636994" y="3777580"/>
            <a:ext cx="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6"/>
          <p:cNvSpPr txBox="1"/>
          <p:nvPr/>
        </p:nvSpPr>
        <p:spPr>
          <a:xfrm>
            <a:off x="6784246" y="3777580"/>
            <a:ext cx="67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Visualized data, such as plot and graph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3" name="Google Shape;323;p16"/>
          <p:cNvCxnSpPr>
            <a:stCxn id="311" idx="3"/>
          </p:cNvCxnSpPr>
          <p:nvPr/>
        </p:nvCxnSpPr>
        <p:spPr>
          <a:xfrm flipH="1" rot="10800000">
            <a:off x="2044825" y="2325386"/>
            <a:ext cx="10917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6"/>
          <p:cNvCxnSpPr/>
          <p:nvPr/>
        </p:nvCxnSpPr>
        <p:spPr>
          <a:xfrm>
            <a:off x="3956836" y="2827555"/>
            <a:ext cx="21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Retail Use Case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1163700" y="2656851"/>
            <a:ext cx="924900" cy="28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3291934" y="1792459"/>
            <a:ext cx="884856" cy="2087916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inputs and analyse 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3271852" y="1228500"/>
            <a:ext cx="924900" cy="28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7"/>
          <p:cNvSpPr txBox="1"/>
          <p:nvPr/>
        </p:nvSpPr>
        <p:spPr>
          <a:xfrm>
            <a:off x="2137376" y="2870309"/>
            <a:ext cx="10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Input: game info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7"/>
          <p:cNvSpPr/>
          <p:nvPr/>
        </p:nvSpPr>
        <p:spPr>
          <a:xfrm rot="5400000">
            <a:off x="3594333" y="1594722"/>
            <a:ext cx="280200" cy="1152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642115" y="2578918"/>
            <a:ext cx="1263300" cy="66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linear regression model to do prediction on given result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6492633" y="1713543"/>
            <a:ext cx="1263300" cy="216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17"/>
          <p:cNvCxnSpPr/>
          <p:nvPr/>
        </p:nvCxnSpPr>
        <p:spPr>
          <a:xfrm rot="10800000">
            <a:off x="1641960" y="4481236"/>
            <a:ext cx="54861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7"/>
          <p:cNvCxnSpPr>
            <a:endCxn id="330" idx="2"/>
          </p:cNvCxnSpPr>
          <p:nvPr/>
        </p:nvCxnSpPr>
        <p:spPr>
          <a:xfrm flipH="1" rot="10800000">
            <a:off x="1623150" y="2937051"/>
            <a:ext cx="3000" cy="15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17"/>
          <p:cNvSpPr txBox="1"/>
          <p:nvPr/>
        </p:nvSpPr>
        <p:spPr>
          <a:xfrm>
            <a:off x="2765361" y="4164131"/>
            <a:ext cx="30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number of predicted game sales, Area, R^2 and P value back to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17"/>
          <p:cNvCxnSpPr/>
          <p:nvPr/>
        </p:nvCxnSpPr>
        <p:spPr>
          <a:xfrm>
            <a:off x="7124291" y="3916706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7"/>
          <p:cNvCxnSpPr/>
          <p:nvPr/>
        </p:nvCxnSpPr>
        <p:spPr>
          <a:xfrm flipH="1" rot="10800000">
            <a:off x="2088721" y="2829767"/>
            <a:ext cx="1176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7"/>
          <p:cNvCxnSpPr/>
          <p:nvPr/>
        </p:nvCxnSpPr>
        <p:spPr>
          <a:xfrm>
            <a:off x="4176790" y="2830553"/>
            <a:ext cx="4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5925228" y="2830553"/>
            <a:ext cx="5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kaggle.com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Game Sales with Ratings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https://www.kaggle.com/rush4ratio/video-game-sales-with-ratings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different features, some of features has huge percentage of null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11563 rows of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on using Name, Platform, Year of release, genre, publisher, global sales, critic score, critic count for analysis, 8 features in total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Framework and languages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and main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 and Spark for main functionalities(data analysis)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make use of  Spark’s components like MLlib, SparkSQL…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set up linear regression models to analyse data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Multiprocessing for analysing mixed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9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framework:</a:t>
            </a:r>
            <a:endParaRPr sz="179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Play to design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</a:t>
            </a:r>
            <a:r>
              <a:rPr lang="en" sz="16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</a:t>
            </a:r>
            <a:r>
              <a:rPr lang="en" sz="16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https://github.com/tkkai-1011/Video-Games-Sales-Analaysis-Prediction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MileStone	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0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365" name="Google Shape;365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April 10th</a:t>
              </a:r>
              <a:endParaRPr b="1" sz="80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Debugging and testing for the main functionality (Mostly scala part) and start implementing UI</a:t>
              </a:r>
              <a:endParaRPr sz="80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0" name="Google Shape;370;p20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0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372" name="Google Shape;372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April 3rd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scala data processing with Spark （analysis）, using unit tests to verify the right output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0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0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379" name="Google Shape;379;p2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2086726" y="1987196"/>
              <a:ext cx="814200" cy="2760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March 27th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Searching </a:t>
              </a: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appropriate scala library for the project. Getting familiar with Spark. </a:t>
              </a: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0"/>
          <p:cNvGrpSpPr/>
          <p:nvPr/>
        </p:nvGrpSpPr>
        <p:grpSpPr>
          <a:xfrm>
            <a:off x="5615738" y="2683244"/>
            <a:ext cx="1712700" cy="1230715"/>
            <a:chOff x="3021975" y="2541798"/>
            <a:chExt cx="1712700" cy="1230715"/>
          </a:xfrm>
        </p:grpSpPr>
        <p:sp>
          <p:nvSpPr>
            <p:cNvPr id="385" name="Google Shape;385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April 17th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Finish UI, integrate Spark with UI and test the entire application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9906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Acceptance criteria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Studio use case:</a:t>
            </a:r>
            <a:endParaRPr sz="17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within 1s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analyse and display the desired result (Ex. The most popular game category, most popular game company)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process data with 3 or more features together(Ex. The best sale game category, company and platform) </a:t>
            </a:r>
            <a:endParaRPr sz="1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7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use case:</a:t>
            </a:r>
            <a:endParaRPr sz="1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result within 2s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R^2 and RMSE value to decide if the result is good or bad, which R^2&gt;=0.8  RMSE &lt;=0.50 to be determined as a good result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2840650" y="1630317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223986" y="1779699"/>
            <a:ext cx="1931633" cy="669600"/>
            <a:chOff x="1680836" y="1315124"/>
            <a:chExt cx="1931633" cy="669600"/>
          </a:xfrm>
        </p:grpSpPr>
        <p:cxnSp>
          <p:nvCxnSpPr>
            <p:cNvPr id="403" name="Google Shape;403;p22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04" name="Google Shape;404;p22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 studios</a:t>
              </a:r>
              <a:endParaRPr b="1" sz="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set up new game development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5" name="Google Shape;405;p22"/>
          <p:cNvGrpSpPr/>
          <p:nvPr/>
        </p:nvGrpSpPr>
        <p:grpSpPr>
          <a:xfrm>
            <a:off x="5060469" y="1779699"/>
            <a:ext cx="1940006" cy="669600"/>
            <a:chOff x="5517319" y="1315124"/>
            <a:chExt cx="1940006" cy="669600"/>
          </a:xfrm>
        </p:grpSpPr>
        <p:cxnSp>
          <p:nvCxnSpPr>
            <p:cNvPr id="406" name="Google Shape;406;p22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07" name="Google Shape;407;p22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Games publisher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arrange for publicity resources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p22"/>
          <p:cNvGrpSpPr/>
          <p:nvPr/>
        </p:nvGrpSpPr>
        <p:grpSpPr>
          <a:xfrm>
            <a:off x="3351376" y="3999715"/>
            <a:ext cx="1495200" cy="1143796"/>
            <a:chOff x="3808226" y="3535140"/>
            <a:chExt cx="1495200" cy="1143796"/>
          </a:xfrm>
        </p:grpSpPr>
        <p:cxnSp>
          <p:nvCxnSpPr>
            <p:cNvPr id="409" name="Google Shape;409;p22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10" name="Google Shape;410;p2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 retail </a:t>
              </a:r>
              <a:endParaRPr b="1" sz="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do inventory control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1" name="Google Shape;411;p22"/>
          <p:cNvSpPr txBox="1"/>
          <p:nvPr/>
        </p:nvSpPr>
        <p:spPr>
          <a:xfrm>
            <a:off x="3388934" y="2521035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VG sales analysis and prediction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2"/>
          <p:cNvSpPr/>
          <p:nvPr/>
        </p:nvSpPr>
        <p:spPr>
          <a:xfrm rot="1800047">
            <a:off x="2762993" y="1551009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CC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flipH="1" rot="-1800047">
            <a:off x="2765106" y="1551009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F4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 rot="-8100000">
            <a:off x="3925865" y="1491968"/>
            <a:ext cx="363170" cy="36317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 flipH="1" rot="-9000757">
            <a:off x="2764103" y="1549383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 rot="-1027861">
            <a:off x="5029024" y="3314407"/>
            <a:ext cx="312672" cy="312672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 rot="6359841">
            <a:off x="2858951" y="3312337"/>
            <a:ext cx="363580" cy="36358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