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urse4Week4_1601442804577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2C1470-39CF-4225-80CB-6EB842BD8D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Course4Week4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02891E-82CE-4E9C-9E2D-0BED138663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8/17/2021 9:26:03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A25A042-6328-47BA-82FC-38F790FD6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425E506-0D06-4E45-9FA8-8DEE1698F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D7B1253-18A8-4592-A431-75537D1F6C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234A04A-1C04-4B13-8E3C-67A813ECB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2021-08-17T21:26:05Z</dcterms:created>
  <dcterms:modified xsi:type="dcterms:W3CDTF">2021-08-17T21:26:05Z</dcterms:modified>
</cp:coreProperties>
</file>