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Trishal" userId="7936ce5e-f25e-4b67-9ea4-187fb8dc8bb9" providerId="ADAL" clId="{15B9131B-BE30-404C-84EB-FFD536AEF699}"/>
    <pc:docChg chg="addSld modSld">
      <pc:chgData name="Kumar, Trishal" userId="7936ce5e-f25e-4b67-9ea4-187fb8dc8bb9" providerId="ADAL" clId="{15B9131B-BE30-404C-84EB-FFD536AEF699}" dt="2025-11-01T08:55:41.698" v="13" actId="1076"/>
      <pc:docMkLst>
        <pc:docMk/>
      </pc:docMkLst>
      <pc:sldChg chg="addSp modSp new mod">
        <pc:chgData name="Kumar, Trishal" userId="7936ce5e-f25e-4b67-9ea4-187fb8dc8bb9" providerId="ADAL" clId="{15B9131B-BE30-404C-84EB-FFD536AEF699}" dt="2025-11-01T08:55:41.698" v="13" actId="1076"/>
        <pc:sldMkLst>
          <pc:docMk/>
          <pc:sldMk cId="2414210357" sldId="261"/>
        </pc:sldMkLst>
        <pc:picChg chg="add mod">
          <ac:chgData name="Kumar, Trishal" userId="7936ce5e-f25e-4b67-9ea4-187fb8dc8bb9" providerId="ADAL" clId="{15B9131B-BE30-404C-84EB-FFD536AEF699}" dt="2025-11-01T08:55:30.838" v="11" actId="14100"/>
          <ac:picMkLst>
            <pc:docMk/>
            <pc:sldMk cId="2414210357" sldId="261"/>
            <ac:picMk id="3" creationId="{60EAF910-E1AF-81F3-AF46-F2754202D1DA}"/>
          </ac:picMkLst>
        </pc:picChg>
        <pc:picChg chg="add mod">
          <ac:chgData name="Kumar, Trishal" userId="7936ce5e-f25e-4b67-9ea4-187fb8dc8bb9" providerId="ADAL" clId="{15B9131B-BE30-404C-84EB-FFD536AEF699}" dt="2025-11-01T08:55:41.698" v="13" actId="1076"/>
          <ac:picMkLst>
            <pc:docMk/>
            <pc:sldMk cId="2414210357" sldId="261"/>
            <ac:picMk id="5" creationId="{ECC31995-D181-2F27-5BB5-8AA152BCE5E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8021-D0A1-8A7A-0BEB-3A954A206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2C4E61-668E-7186-E3BF-4F9D834330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B0AAF-8AAC-3F21-109A-6A15BF31B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A74F-4EA8-EDD1-2D5C-C53B6F3BB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2A71A-D562-E334-B3E0-BA21B4BA8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9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C00-FD9E-700D-EDFE-34FE9542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6B6778-B4C6-648E-A04B-AF85319D9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26782-8F1C-3A16-64A6-BF3C9EFDD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9E0E-10E3-C340-3E9A-9903F9088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4358-417C-1C39-FFB3-F64BB65A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71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C1CD7-BE7C-976F-FBA4-B6C4B98C52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CB936-F99D-A331-9C10-E65089AE1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C7D28-A527-CB6B-9D03-CF55461DA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8C81A-81EC-8BC5-48B6-D6A38D378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F9A06-8A62-BF07-57D9-F5A635B5A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87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2359E-7299-05DF-01DD-A6E4960EB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1F5F-EA20-8B4A-71D1-C9F43040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0F9C5-A3E7-5CC5-5E41-5786B6B5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5BA9-F569-F1C7-71E8-73366EA7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021365-6CDD-E93D-C262-3F9C0CA1D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23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0DDE-6E08-8650-85ED-72BFCBDD4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1BF113-0DE6-B241-35D5-5341CA597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76997-CF19-FBEA-3B90-F44D27DD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D92DF-4A1E-CEB7-B472-44D8661A0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7165F-979E-020A-6D9A-931CF8292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3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1B87-F8DD-C440-53FE-1DC7A33F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174BF-1BA2-7AEC-428D-0DF48D1BC1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3AC39-3F32-9E8F-D4C6-BF4B540DF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4B407B-F416-2915-9F79-BF4B7C8D8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79CDD-C519-D3D2-44B9-8FACAE120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64AED-0C52-067D-331D-E0B9F18AD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944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FF98-69F4-C655-2AFB-744150E4F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9CF8B8-07CC-B960-C349-72F4FACC3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ADB1A9-CBAC-E6FE-6845-F03701EB1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ED0527-0A93-E440-7F1B-B7FB3775A1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B84A9-8BB7-DE23-3BCE-46D44209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0347AB-B729-8DDC-E3A4-B3BBB2967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A2D7C-B5AA-0E78-6D31-17C3739BD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635665-D48C-AEB5-102E-DC4160106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8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4C261-5E60-FBE0-A4C9-B8DA6CEF2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6061E-E957-EFE7-5270-07013DDE4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0C776-792A-A892-82ED-6E4B2AF5A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68F613-CF53-954F-FFDC-95BA3D01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233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751AC9-AA5B-892F-1ECF-CF98E48CE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4CE628-CF84-E027-11C6-9612868A5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11C5-55FE-C8CF-A421-4D99D5E0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54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3490A-766F-4A4A-280E-1B88872ED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372FD-0DF9-4615-54E0-6DE3FF7E3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C3CC9E-7FCD-3BC0-1CAD-E57F72AA8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F256F-4011-02EF-A73A-B9099E8ED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759BA-8772-DFBA-01F7-A0D76DD9B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40A91-02DC-96A6-6DD0-6065BF2B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47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33CB7-72A1-CF6B-73FA-3DA86D45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A84A07-FF48-F383-37DF-0150FF35B8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E74C-759F-80BB-6D53-15116D308D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8DA4-4775-C244-F1CD-812647DDC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214AC-8DA8-F998-804C-76447CA1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86E42-038F-3DF8-686B-0D593E502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779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82074-529A-72D7-39FA-6AFECEFB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71216C-60E1-6A36-464C-11C7511F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FAF93-2DDB-9E34-9B36-5F7EDFD403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E7B2C-B928-4D7A-9D38-2A3C1034403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16D8-EB78-6D6C-ED89-2A33C53AF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859D3-C349-EB69-4AE4-E457F14BF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96B779-20CF-49F9-8C5F-88D218018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4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94F1F-9AC3-EE1C-A584-45D9AFDB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36" y="1980216"/>
            <a:ext cx="5598158" cy="3156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C82F11-7E6B-1C8D-6DC8-FB834356B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105" y="1959429"/>
            <a:ext cx="5598159" cy="3177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483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satellite image&#10;&#10;AI-generated content may be incorrect.">
            <a:extLst>
              <a:ext uri="{FF2B5EF4-FFF2-40B4-BE49-F238E27FC236}">
                <a16:creationId xmlns:a16="http://schemas.microsoft.com/office/drawing/2014/main" id="{2C8B9AF0-9282-9915-4CFF-F0779491C1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6" r="-1" b="-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851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B72E3B1-8C44-1823-1D3A-7E0A339E5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169" y="-5575"/>
            <a:ext cx="9107424" cy="33925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CA6F7F-D746-141D-519E-DC24942808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169" y="3476278"/>
            <a:ext cx="9109601" cy="346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563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A7213D-FE8D-0BCD-80E7-CAA8ABD99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2" y="1689839"/>
            <a:ext cx="5921828" cy="33186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B72F9D-64EE-EB51-39CA-256C00276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1" y="1689839"/>
            <a:ext cx="5921827" cy="332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0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AF910-E1AF-81F3-AF46-F2754202D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2635"/>
            <a:ext cx="6030164" cy="3964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C31995-D181-2F27-5BB5-8AA152BCE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656" y="1358622"/>
            <a:ext cx="6034102" cy="396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210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8047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Trishal</dc:creator>
  <cp:lastModifiedBy>Kumar, Trishal</cp:lastModifiedBy>
  <cp:revision>1</cp:revision>
  <dcterms:created xsi:type="dcterms:W3CDTF">2025-10-26T18:48:39Z</dcterms:created>
  <dcterms:modified xsi:type="dcterms:W3CDTF">2025-11-01T08:55:48Z</dcterms:modified>
</cp:coreProperties>
</file>