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sldIdLst>
    <p:sldId id="256" r:id="rId2"/>
    <p:sldId id="257" r:id="rId3"/>
    <p:sldId id="262" r:id="rId4"/>
    <p:sldId id="263" r:id="rId5"/>
    <p:sldId id="258" r:id="rId6"/>
    <p:sldId id="260" r:id="rId7"/>
    <p:sldId id="261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08"/>
    <p:restoredTop sz="94243"/>
  </p:normalViewPr>
  <p:slideViewPr>
    <p:cSldViewPr snapToGrid="0" snapToObjects="1">
      <p:cViewPr varScale="1">
        <p:scale>
          <a:sx n="70" d="100"/>
          <a:sy n="70" d="100"/>
        </p:scale>
        <p:origin x="1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4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8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58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8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81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4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7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8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6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12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65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0896" y="1122363"/>
            <a:ext cx="8147304" cy="2387600"/>
          </a:xfrm>
        </p:spPr>
        <p:txBody>
          <a:bodyPr/>
          <a:lstStyle/>
          <a:p>
            <a:r>
              <a:rPr lang="de-DE" dirty="0" smtClean="0"/>
              <a:t>Ergebnisse der Befragung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Thomas Klebel, BA</a:t>
            </a:r>
          </a:p>
          <a:p>
            <a:r>
              <a:rPr lang="de-DE" dirty="0" smtClean="0"/>
              <a:t>23. Juni 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683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Datengrundlage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75 verwendbare Fragebögen</a:t>
            </a:r>
          </a:p>
          <a:p>
            <a:r>
              <a:rPr lang="de-DE" dirty="0" smtClean="0"/>
              <a:t>55 % Frauen, 45% Männer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Wer kennt den Begriff „Median“?</a:t>
            </a:r>
          </a:p>
          <a:p>
            <a:r>
              <a:rPr lang="de-DE" dirty="0" smtClean="0"/>
              <a:t>Wer kennt den Begriff „Boxplot“?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078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0"/>
            <a:ext cx="8077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8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0"/>
            <a:ext cx="8077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3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92" y="0"/>
            <a:ext cx="68426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2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400"/>
            <a:ext cx="9144000" cy="603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0"/>
            <a:ext cx="8079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Gründe darauf untersuchen, ob Partner Auto </a:t>
            </a:r>
            <a:r>
              <a:rPr lang="de-DE" smtClean="0"/>
              <a:t>hat oder nicht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999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</Words>
  <Application>Microsoft Macintosh PowerPoint</Application>
  <PresentationFormat>Bildschirmpräsentation (4:3)</PresentationFormat>
  <Paragraphs>11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Ergebnisse der Befragung</vt:lpstr>
      <vt:lpstr>Datengrundlage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Gründe darauf untersuchen, ob Partner Auto hat oder nicht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Ergebnisse der Befragung</dc:title>
  <dc:creator>Klebel Thomas</dc:creator>
  <cp:lastModifiedBy>Klebel Thomas</cp:lastModifiedBy>
  <cp:revision>7</cp:revision>
  <dcterms:created xsi:type="dcterms:W3CDTF">2016-06-21T17:18:13Z</dcterms:created>
  <dcterms:modified xsi:type="dcterms:W3CDTF">2016-06-21T22:35:05Z</dcterms:modified>
</cp:coreProperties>
</file>