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56726" y="6404294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310895" y="1122362"/>
            <a:ext cx="8147306" cy="2387601"/>
          </a:xfrm>
          <a:prstGeom prst="rect">
            <a:avLst/>
          </a:prstGeom>
        </p:spPr>
        <p:txBody>
          <a:bodyPr/>
          <a:lstStyle/>
          <a:p>
            <a:pPr/>
            <a:r>
              <a:t>Ergebnisse der Befragung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</p:spPr>
        <p:txBody>
          <a:bodyPr/>
          <a:lstStyle/>
          <a:p>
            <a:pPr/>
            <a:r>
              <a:t>Thomas Klebel, BA</a:t>
            </a:r>
          </a:p>
          <a:p>
            <a:pPr/>
            <a:r>
              <a:t>23. Juni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691" y="0"/>
            <a:ext cx="684261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6400"/>
            <a:ext cx="9144000" cy="603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Andere Gründe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 jung</a:t>
            </a:r>
          </a:p>
          <a:p>
            <a:pPr/>
            <a:r>
              <a:t>Führerschein zu teuer</a:t>
            </a:r>
          </a:p>
          <a:p>
            <a:pPr/>
            <a:r>
              <a:t>Probiert – durchgefallen – keine Lust mehr</a:t>
            </a:r>
          </a:p>
          <a:p>
            <a:pPr/>
            <a:r>
              <a:t>Komme aus großer Stadt, brauche kein Auto, weil Öffis gut sind </a:t>
            </a:r>
            <a:r>
              <a:rPr i="1"/>
              <a:t>(2x genannt)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hauptgründe_gen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399" y="0"/>
            <a:ext cx="573320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Fragen &amp; Diskussion</a:t>
            </a:r>
          </a:p>
        </p:txBody>
      </p:sp>
      <p:sp>
        <p:nvSpPr>
          <p:cNvPr id="155" name="Shape 15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Datengrundlage</a:t>
            </a:r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628650" y="1825625"/>
            <a:ext cx="7886700" cy="1113086"/>
          </a:xfrm>
          <a:prstGeom prst="rect">
            <a:avLst/>
          </a:prstGeom>
        </p:spPr>
        <p:txBody>
          <a:bodyPr/>
          <a:lstStyle/>
          <a:p>
            <a:pPr/>
            <a:r>
              <a:t>75 verwendbare Fragebögen</a:t>
            </a:r>
          </a:p>
          <a:p>
            <a:pPr/>
            <a:r>
              <a:t>55 % Frauen, 45% Männer</a:t>
            </a:r>
          </a:p>
        </p:txBody>
      </p:sp>
      <p:sp>
        <p:nvSpPr>
          <p:cNvPr id="117" name="Shape 117"/>
          <p:cNvSpPr/>
          <p:nvPr/>
        </p:nvSpPr>
        <p:spPr>
          <a:xfrm>
            <a:off x="618869" y="3264146"/>
            <a:ext cx="7804662" cy="106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t>Wer kennt den Begriff „Median“?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t>Wer kennt den Begriff „Boxplot“?</a:t>
            </a:r>
          </a:p>
        </p:txBody>
      </p:sp>
      <p:pic>
        <p:nvPicPr>
          <p:cNvPr id="118" name="2000px-Elements_of_a_boxplo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359" y="4536948"/>
            <a:ext cx="5375282" cy="214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  <p:bldP build="p" bldLvl="5" animBg="1" rev="0" advAuto="0" spid="117" grpId="2"/>
      <p:bldP build="whole" bldLvl="1" animBg="1" rev="0" advAuto="0" spid="11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al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276" y="0"/>
            <a:ext cx="809544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alter_geschlec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276" y="0"/>
            <a:ext cx="809544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0"/>
            <a:ext cx="881743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arbe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85" y="0"/>
            <a:ext cx="881743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rt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174" y="0"/>
            <a:ext cx="685800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