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1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9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EB2D-6C01-4556-8C06-4A59D679B0A0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61DE-936E-42DF-9E57-76C5E8EF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752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140" y="85378"/>
            <a:ext cx="2045984" cy="5652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2" y="160193"/>
            <a:ext cx="1861001" cy="41563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216616" y="160193"/>
            <a:ext cx="804935" cy="4156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: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21551" y="160193"/>
            <a:ext cx="14791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2019/04/15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00684" y="160193"/>
            <a:ext cx="317083" cy="4156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17767" y="160193"/>
            <a:ext cx="147913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2019/04/20</a:t>
            </a:r>
            <a:endParaRPr lang="ko-KR" alt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0177" y="160193"/>
            <a:ext cx="804935" cy="4156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: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5112" y="160193"/>
            <a:ext cx="767941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3000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53053" y="160193"/>
            <a:ext cx="804935" cy="4156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2152" y="85378"/>
            <a:ext cx="4179997" cy="56526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80177" y="85378"/>
            <a:ext cx="2377811" cy="56526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46016" y="85378"/>
            <a:ext cx="3150734" cy="56526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18068" y="160193"/>
            <a:ext cx="1459432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v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37580" y="160193"/>
            <a:ext cx="1376714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 v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4" y="1028353"/>
            <a:ext cx="11182536" cy="525603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03379"/>
              </p:ext>
            </p:extLst>
          </p:nvPr>
        </p:nvGraphicFramePr>
        <p:xfrm>
          <a:off x="9018068" y="575829"/>
          <a:ext cx="1459432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9432">
                  <a:extLst>
                    <a:ext uri="{9D8B030D-6E8A-4147-A177-3AD203B41FA5}">
                      <a16:colId xmlns:a16="http://schemas.microsoft.com/office/drawing/2014/main" val="1612025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af168cd0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2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작업장</a:t>
                      </a:r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실내</a:t>
                      </a:r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4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실내</a:t>
                      </a:r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실외</a:t>
                      </a:r>
                      <a:r>
                        <a:rPr lang="en-US" altLang="ko-KR" sz="1400" b="0" dirty="0" smtClean="0"/>
                        <a:t>1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실외</a:t>
                      </a:r>
                      <a:r>
                        <a:rPr lang="en-US" altLang="ko-KR" sz="1400" b="0" dirty="0" smtClean="0"/>
                        <a:t>2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기타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3284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9195" y="716972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49195" y="1093295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1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ko-KR" altLang="en-US" sz="1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9195" y="1472161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149195" y="1826144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149195" y="2192375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149195" y="2563907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149195" y="2935439"/>
            <a:ext cx="95250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179594" y="613237"/>
            <a:ext cx="273843" cy="302720"/>
            <a:chOff x="7939088" y="914400"/>
            <a:chExt cx="273843" cy="302720"/>
          </a:xfrm>
        </p:grpSpPr>
        <p:sp>
          <p:nvSpPr>
            <p:cNvPr id="34" name="직사각형 33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179594" y="985922"/>
            <a:ext cx="273843" cy="302720"/>
            <a:chOff x="7939088" y="914400"/>
            <a:chExt cx="273843" cy="302720"/>
          </a:xfrm>
        </p:grpSpPr>
        <p:sp>
          <p:nvSpPr>
            <p:cNvPr id="37" name="직사각형 36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179594" y="1368426"/>
            <a:ext cx="273843" cy="302720"/>
            <a:chOff x="7939088" y="914400"/>
            <a:chExt cx="273843" cy="302720"/>
          </a:xfrm>
        </p:grpSpPr>
        <p:sp>
          <p:nvSpPr>
            <p:cNvPr id="43" name="직사각형 42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0179594" y="1722409"/>
            <a:ext cx="273843" cy="302720"/>
            <a:chOff x="7939088" y="914400"/>
            <a:chExt cx="273843" cy="302720"/>
          </a:xfrm>
        </p:grpSpPr>
        <p:sp>
          <p:nvSpPr>
            <p:cNvPr id="49" name="직사각형 48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0179594" y="2086782"/>
            <a:ext cx="273843" cy="302720"/>
            <a:chOff x="7939088" y="914400"/>
            <a:chExt cx="273843" cy="302720"/>
          </a:xfrm>
        </p:grpSpPr>
        <p:sp>
          <p:nvSpPr>
            <p:cNvPr id="55" name="직사각형 54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0179594" y="2460172"/>
            <a:ext cx="273843" cy="302720"/>
            <a:chOff x="7939088" y="914400"/>
            <a:chExt cx="273843" cy="302720"/>
          </a:xfrm>
        </p:grpSpPr>
        <p:sp>
          <p:nvSpPr>
            <p:cNvPr id="61" name="직사각형 60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0179594" y="2836795"/>
            <a:ext cx="273843" cy="302720"/>
            <a:chOff x="7939088" y="914400"/>
            <a:chExt cx="273843" cy="302720"/>
          </a:xfrm>
        </p:grpSpPr>
        <p:sp>
          <p:nvSpPr>
            <p:cNvPr id="67" name="직사각형 66"/>
            <p:cNvSpPr/>
            <p:nvPr/>
          </p:nvSpPr>
          <p:spPr>
            <a:xfrm>
              <a:off x="7939088" y="914400"/>
              <a:ext cx="273843" cy="302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H="1">
              <a:off x="7991140" y="1000558"/>
              <a:ext cx="123825" cy="192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8053052" y="1000558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8004092" y="959859"/>
              <a:ext cx="97919" cy="151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8091651" y="957349"/>
              <a:ext cx="65767" cy="45719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24180"/>
              </p:ext>
            </p:extLst>
          </p:nvPr>
        </p:nvGraphicFramePr>
        <p:xfrm>
          <a:off x="10637318" y="575829"/>
          <a:ext cx="1376976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6976">
                  <a:extLst>
                    <a:ext uri="{9D8B030D-6E8A-4147-A177-3AD203B41FA5}">
                      <a16:colId xmlns:a16="http://schemas.microsoft.com/office/drawing/2014/main" val="1612025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온도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2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습도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조도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4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공기질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기압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자력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7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진동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3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NTC-AI</dc:creator>
  <cp:lastModifiedBy>NTC-AI</cp:lastModifiedBy>
  <cp:revision>3</cp:revision>
  <dcterms:created xsi:type="dcterms:W3CDTF">2019-04-15T06:20:00Z</dcterms:created>
  <dcterms:modified xsi:type="dcterms:W3CDTF">2019-04-15T06:36:14Z</dcterms:modified>
</cp:coreProperties>
</file>