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"/>
  </p:notesMasterIdLst>
  <p:handoutMasterIdLst>
    <p:handoutMasterId r:id="rId6"/>
  </p:handoutMasterIdLst>
  <p:sldIdLst>
    <p:sldId id="257" r:id="rId2"/>
    <p:sldId id="261" r:id="rId3"/>
    <p:sldId id="262" r:id="rId4"/>
  </p:sldIdLst>
  <p:sldSz cx="12192000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C6D6"/>
    <a:srgbClr val="404040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7440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46992B-29E8-4AF2-AB2E-FEF5E85A83F0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l-GR"/>
        </a:p>
      </dgm:t>
    </dgm:pt>
    <dgm:pt modelId="{7702227F-0630-480D-B544-E40E98BFF10E}">
      <dgm:prSet phldrT="[Κείμενο]"/>
      <dgm:spPr/>
      <dgm:t>
        <a:bodyPr/>
        <a:lstStyle/>
        <a:p>
          <a:r>
            <a:rPr lang="en-US" dirty="0"/>
            <a:t>Students</a:t>
          </a:r>
          <a:endParaRPr lang="el-GR" dirty="0"/>
        </a:p>
      </dgm:t>
    </dgm:pt>
    <dgm:pt modelId="{02EE35C1-A919-4090-8614-6EE699479E80}" type="parTrans" cxnId="{81E360F9-9E5D-439D-AEF5-76C4AD4B4892}">
      <dgm:prSet/>
      <dgm:spPr/>
      <dgm:t>
        <a:bodyPr/>
        <a:lstStyle/>
        <a:p>
          <a:endParaRPr lang="el-GR"/>
        </a:p>
      </dgm:t>
    </dgm:pt>
    <dgm:pt modelId="{227F9688-AE8B-42DE-B0D7-54069A138C6C}" type="sibTrans" cxnId="{81E360F9-9E5D-439D-AEF5-76C4AD4B4892}">
      <dgm:prSet/>
      <dgm:spPr/>
      <dgm:t>
        <a:bodyPr/>
        <a:lstStyle/>
        <a:p>
          <a:endParaRPr lang="el-GR"/>
        </a:p>
      </dgm:t>
    </dgm:pt>
    <dgm:pt modelId="{88E65543-17BD-40F1-BDEB-19F7838E4564}">
      <dgm:prSet phldrT="[Κείμενο]"/>
      <dgm:spPr/>
      <dgm:t>
        <a:bodyPr/>
        <a:lstStyle/>
        <a:p>
          <a:r>
            <a:rPr lang="en-US" dirty="0"/>
            <a:t>Receiving Institutions</a:t>
          </a:r>
          <a:endParaRPr lang="el-GR" dirty="0"/>
        </a:p>
      </dgm:t>
    </dgm:pt>
    <dgm:pt modelId="{6E697D65-A2BC-4B9C-BF18-C4B8D634AB33}" type="parTrans" cxnId="{D16EC12A-3E77-4BD5-BAC2-F350B3C6D491}">
      <dgm:prSet/>
      <dgm:spPr/>
      <dgm:t>
        <a:bodyPr/>
        <a:lstStyle/>
        <a:p>
          <a:endParaRPr lang="el-GR"/>
        </a:p>
      </dgm:t>
    </dgm:pt>
    <dgm:pt modelId="{5511D772-6A9C-4192-B35F-C3AD5065615A}" type="sibTrans" cxnId="{D16EC12A-3E77-4BD5-BAC2-F350B3C6D491}">
      <dgm:prSet/>
      <dgm:spPr/>
      <dgm:t>
        <a:bodyPr/>
        <a:lstStyle/>
        <a:p>
          <a:endParaRPr lang="el-GR"/>
        </a:p>
      </dgm:t>
    </dgm:pt>
    <dgm:pt modelId="{3B63F181-DBFE-422E-B61D-9D435A22EFE1}">
      <dgm:prSet phldrT="[Κείμενο]"/>
      <dgm:spPr/>
      <dgm:t>
        <a:bodyPr/>
        <a:lstStyle/>
        <a:p>
          <a:r>
            <a:rPr lang="en-US" dirty="0"/>
            <a:t>Departments</a:t>
          </a:r>
          <a:endParaRPr lang="el-GR" dirty="0"/>
        </a:p>
      </dgm:t>
    </dgm:pt>
    <dgm:pt modelId="{1946A782-C059-4893-8D68-67149063E6A1}" type="parTrans" cxnId="{63C1009D-0A3F-4FDA-A384-3EF782B602CA}">
      <dgm:prSet/>
      <dgm:spPr/>
      <dgm:t>
        <a:bodyPr/>
        <a:lstStyle/>
        <a:p>
          <a:endParaRPr lang="el-GR"/>
        </a:p>
      </dgm:t>
    </dgm:pt>
    <dgm:pt modelId="{9F5288A4-5351-4CC9-A5BE-F1149DA2411B}" type="sibTrans" cxnId="{63C1009D-0A3F-4FDA-A384-3EF782B602CA}">
      <dgm:prSet/>
      <dgm:spPr/>
      <dgm:t>
        <a:bodyPr/>
        <a:lstStyle/>
        <a:p>
          <a:endParaRPr lang="el-GR"/>
        </a:p>
      </dgm:t>
    </dgm:pt>
    <dgm:pt modelId="{7DCBE2CC-BE97-4EEF-B457-569ED4AE7448}">
      <dgm:prSet phldrT="[Κείμενο]"/>
      <dgm:spPr/>
      <dgm:t>
        <a:bodyPr/>
        <a:lstStyle/>
        <a:p>
          <a:r>
            <a:rPr lang="en-US" dirty="0"/>
            <a:t>Subjects</a:t>
          </a:r>
          <a:endParaRPr lang="el-GR" dirty="0"/>
        </a:p>
      </dgm:t>
    </dgm:pt>
    <dgm:pt modelId="{174BAB8E-5F80-48D1-BF0F-AB77047D4106}" type="parTrans" cxnId="{8EE9C7F3-4D51-4B08-A53C-A73082325FA8}">
      <dgm:prSet/>
      <dgm:spPr/>
      <dgm:t>
        <a:bodyPr/>
        <a:lstStyle/>
        <a:p>
          <a:endParaRPr lang="el-GR"/>
        </a:p>
      </dgm:t>
    </dgm:pt>
    <dgm:pt modelId="{E71A04AB-A4C1-446E-96C0-ED35299BC1F3}" type="sibTrans" cxnId="{8EE9C7F3-4D51-4B08-A53C-A73082325FA8}">
      <dgm:prSet/>
      <dgm:spPr/>
      <dgm:t>
        <a:bodyPr/>
        <a:lstStyle/>
        <a:p>
          <a:endParaRPr lang="el-GR"/>
        </a:p>
      </dgm:t>
    </dgm:pt>
    <dgm:pt modelId="{D0435C90-C8F8-490B-9171-544360E570B2}">
      <dgm:prSet phldrT="[Κείμενο]"/>
      <dgm:spPr/>
      <dgm:t>
        <a:bodyPr/>
        <a:lstStyle/>
        <a:p>
          <a:r>
            <a:rPr lang="en-US" dirty="0"/>
            <a:t>Learning Agreements</a:t>
          </a:r>
          <a:endParaRPr lang="el-GR" dirty="0"/>
        </a:p>
      </dgm:t>
    </dgm:pt>
    <dgm:pt modelId="{9F7CD097-EF5F-449E-BD2D-C663EA3AF866}" type="parTrans" cxnId="{C83CEE19-3C9F-45B5-B5FF-3F86DE8EFE94}">
      <dgm:prSet/>
      <dgm:spPr/>
      <dgm:t>
        <a:bodyPr/>
        <a:lstStyle/>
        <a:p>
          <a:endParaRPr lang="el-GR"/>
        </a:p>
      </dgm:t>
    </dgm:pt>
    <dgm:pt modelId="{AFAFE5FD-8BF6-47EE-918A-CCBAD3AA7DEF}" type="sibTrans" cxnId="{C83CEE19-3C9F-45B5-B5FF-3F86DE8EFE94}">
      <dgm:prSet/>
      <dgm:spPr/>
      <dgm:t>
        <a:bodyPr/>
        <a:lstStyle/>
        <a:p>
          <a:endParaRPr lang="el-GR"/>
        </a:p>
      </dgm:t>
    </dgm:pt>
    <dgm:pt modelId="{1B1E6B31-3516-4B6D-9F0A-DA0404D03F98}">
      <dgm:prSet phldrT="[Κείμενο]"/>
      <dgm:spPr/>
      <dgm:t>
        <a:bodyPr/>
        <a:lstStyle/>
        <a:p>
          <a:r>
            <a:rPr lang="en-US" dirty="0"/>
            <a:t>Erasmus Office</a:t>
          </a:r>
          <a:endParaRPr lang="el-GR" dirty="0"/>
        </a:p>
      </dgm:t>
    </dgm:pt>
    <dgm:pt modelId="{3B544F59-4285-463C-8EB5-35BA03584E10}" type="parTrans" cxnId="{9D641612-DA24-4B0E-A244-1FA7C687A2F0}">
      <dgm:prSet/>
      <dgm:spPr/>
      <dgm:t>
        <a:bodyPr/>
        <a:lstStyle/>
        <a:p>
          <a:endParaRPr lang="el-GR"/>
        </a:p>
      </dgm:t>
    </dgm:pt>
    <dgm:pt modelId="{9F1F3E46-92A6-46A8-A1F8-5B926728AA73}" type="sibTrans" cxnId="{9D641612-DA24-4B0E-A244-1FA7C687A2F0}">
      <dgm:prSet/>
      <dgm:spPr/>
      <dgm:t>
        <a:bodyPr/>
        <a:lstStyle/>
        <a:p>
          <a:endParaRPr lang="el-GR"/>
        </a:p>
      </dgm:t>
    </dgm:pt>
    <dgm:pt modelId="{98461177-BFFE-45B9-ACB4-B4E5935308F0}">
      <dgm:prSet phldrT="[Κείμενο]"/>
      <dgm:spPr/>
      <dgm:t>
        <a:bodyPr/>
        <a:lstStyle/>
        <a:p>
          <a:r>
            <a:rPr lang="en-US" dirty="0"/>
            <a:t>ECTS Coordinators</a:t>
          </a:r>
          <a:endParaRPr lang="el-GR" dirty="0"/>
        </a:p>
      </dgm:t>
    </dgm:pt>
    <dgm:pt modelId="{D6233827-9B1A-4944-AFD4-70224F8E1B0D}" type="parTrans" cxnId="{3EDDEFE1-A987-47A2-A03D-0C8301C42ACE}">
      <dgm:prSet/>
      <dgm:spPr/>
      <dgm:t>
        <a:bodyPr/>
        <a:lstStyle/>
        <a:p>
          <a:endParaRPr lang="el-GR"/>
        </a:p>
      </dgm:t>
    </dgm:pt>
    <dgm:pt modelId="{93A0E288-461A-4AB7-9903-AD63EF37C5DE}" type="sibTrans" cxnId="{3EDDEFE1-A987-47A2-A03D-0C8301C42ACE}">
      <dgm:prSet/>
      <dgm:spPr/>
      <dgm:t>
        <a:bodyPr/>
        <a:lstStyle/>
        <a:p>
          <a:endParaRPr lang="el-GR"/>
        </a:p>
      </dgm:t>
    </dgm:pt>
    <dgm:pt modelId="{59D23443-88F4-407B-A7E7-F0056914327B}" type="pres">
      <dgm:prSet presAssocID="{0946992B-29E8-4AF2-AB2E-FEF5E85A83F0}" presName="linear" presStyleCnt="0">
        <dgm:presLayoutVars>
          <dgm:animLvl val="lvl"/>
          <dgm:resizeHandles val="exact"/>
        </dgm:presLayoutVars>
      </dgm:prSet>
      <dgm:spPr/>
    </dgm:pt>
    <dgm:pt modelId="{10CCEEB7-F297-45EE-98DB-020382DC537C}" type="pres">
      <dgm:prSet presAssocID="{7702227F-0630-480D-B544-E40E98BFF10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29B7D3D-7A29-478E-B048-3287B901F480}" type="pres">
      <dgm:prSet presAssocID="{227F9688-AE8B-42DE-B0D7-54069A138C6C}" presName="spacer" presStyleCnt="0"/>
      <dgm:spPr/>
    </dgm:pt>
    <dgm:pt modelId="{E5D2480D-5299-447C-936A-83CC1EF0A021}" type="pres">
      <dgm:prSet presAssocID="{88E65543-17BD-40F1-BDEB-19F7838E456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F2C9C03-927C-4C19-B5CC-4BEB79216ECD}" type="pres">
      <dgm:prSet presAssocID="{5511D772-6A9C-4192-B35F-C3AD5065615A}" presName="spacer" presStyleCnt="0"/>
      <dgm:spPr/>
    </dgm:pt>
    <dgm:pt modelId="{51BB8B8E-57CB-4A3F-93A2-D5419F7FDD8C}" type="pres">
      <dgm:prSet presAssocID="{3B63F181-DBFE-422E-B61D-9D435A22EFE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0A3C553-D99B-47BF-A16C-60C53D009B65}" type="pres">
      <dgm:prSet presAssocID="{9F5288A4-5351-4CC9-A5BE-F1149DA2411B}" presName="spacer" presStyleCnt="0"/>
      <dgm:spPr/>
    </dgm:pt>
    <dgm:pt modelId="{B83EBC11-CFF6-46A4-AE39-1657D7BDA540}" type="pres">
      <dgm:prSet presAssocID="{7DCBE2CC-BE97-4EEF-B457-569ED4AE744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3CAF4B4-593E-4D4F-AAC6-565B9350F6AC}" type="pres">
      <dgm:prSet presAssocID="{E71A04AB-A4C1-446E-96C0-ED35299BC1F3}" presName="spacer" presStyleCnt="0"/>
      <dgm:spPr/>
    </dgm:pt>
    <dgm:pt modelId="{50EBD9A8-48E7-4529-918E-06C9F0E587CF}" type="pres">
      <dgm:prSet presAssocID="{D0435C90-C8F8-490B-9171-544360E570B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2CD8888-8F03-4686-9A2A-0CBBFF760099}" type="pres">
      <dgm:prSet presAssocID="{AFAFE5FD-8BF6-47EE-918A-CCBAD3AA7DEF}" presName="spacer" presStyleCnt="0"/>
      <dgm:spPr/>
    </dgm:pt>
    <dgm:pt modelId="{4B4D52E5-16FB-486B-BF71-B7E80E080AC6}" type="pres">
      <dgm:prSet presAssocID="{1B1E6B31-3516-4B6D-9F0A-DA0404D03F9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685A517-9356-4DB7-BF1D-D005F5A72631}" type="pres">
      <dgm:prSet presAssocID="{9F1F3E46-92A6-46A8-A1F8-5B926728AA73}" presName="spacer" presStyleCnt="0"/>
      <dgm:spPr/>
    </dgm:pt>
    <dgm:pt modelId="{6DB3E0F5-6F2D-40B2-9625-63FF9879FFE9}" type="pres">
      <dgm:prSet presAssocID="{98461177-BFFE-45B9-ACB4-B4E5935308F0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D641612-DA24-4B0E-A244-1FA7C687A2F0}" srcId="{0946992B-29E8-4AF2-AB2E-FEF5E85A83F0}" destId="{1B1E6B31-3516-4B6D-9F0A-DA0404D03F98}" srcOrd="5" destOrd="0" parTransId="{3B544F59-4285-463C-8EB5-35BA03584E10}" sibTransId="{9F1F3E46-92A6-46A8-A1F8-5B926728AA73}"/>
    <dgm:cxn modelId="{43D5F718-6966-4375-9C5B-01E35BA63415}" type="presOf" srcId="{0946992B-29E8-4AF2-AB2E-FEF5E85A83F0}" destId="{59D23443-88F4-407B-A7E7-F0056914327B}" srcOrd="0" destOrd="0" presId="urn:microsoft.com/office/officeart/2005/8/layout/vList2"/>
    <dgm:cxn modelId="{C83CEE19-3C9F-45B5-B5FF-3F86DE8EFE94}" srcId="{0946992B-29E8-4AF2-AB2E-FEF5E85A83F0}" destId="{D0435C90-C8F8-490B-9171-544360E570B2}" srcOrd="4" destOrd="0" parTransId="{9F7CD097-EF5F-449E-BD2D-C663EA3AF866}" sibTransId="{AFAFE5FD-8BF6-47EE-918A-CCBAD3AA7DEF}"/>
    <dgm:cxn modelId="{A7573B1F-CF51-43EC-BEF0-09ACCC1FBE98}" type="presOf" srcId="{1B1E6B31-3516-4B6D-9F0A-DA0404D03F98}" destId="{4B4D52E5-16FB-486B-BF71-B7E80E080AC6}" srcOrd="0" destOrd="0" presId="urn:microsoft.com/office/officeart/2005/8/layout/vList2"/>
    <dgm:cxn modelId="{D16EC12A-3E77-4BD5-BAC2-F350B3C6D491}" srcId="{0946992B-29E8-4AF2-AB2E-FEF5E85A83F0}" destId="{88E65543-17BD-40F1-BDEB-19F7838E4564}" srcOrd="1" destOrd="0" parTransId="{6E697D65-A2BC-4B9C-BF18-C4B8D634AB33}" sibTransId="{5511D772-6A9C-4192-B35F-C3AD5065615A}"/>
    <dgm:cxn modelId="{4BF25F45-7719-4BF7-AD61-908F86CD4380}" type="presOf" srcId="{98461177-BFFE-45B9-ACB4-B4E5935308F0}" destId="{6DB3E0F5-6F2D-40B2-9625-63FF9879FFE9}" srcOrd="0" destOrd="0" presId="urn:microsoft.com/office/officeart/2005/8/layout/vList2"/>
    <dgm:cxn modelId="{BEE48C72-9CA3-49CF-977B-06B4BC75C1AA}" type="presOf" srcId="{88E65543-17BD-40F1-BDEB-19F7838E4564}" destId="{E5D2480D-5299-447C-936A-83CC1EF0A021}" srcOrd="0" destOrd="0" presId="urn:microsoft.com/office/officeart/2005/8/layout/vList2"/>
    <dgm:cxn modelId="{2E3A4653-6282-4A69-A376-E42952A68CDE}" type="presOf" srcId="{7DCBE2CC-BE97-4EEF-B457-569ED4AE7448}" destId="{B83EBC11-CFF6-46A4-AE39-1657D7BDA540}" srcOrd="0" destOrd="0" presId="urn:microsoft.com/office/officeart/2005/8/layout/vList2"/>
    <dgm:cxn modelId="{23892191-315B-4B34-BF5B-656641D9125B}" type="presOf" srcId="{3B63F181-DBFE-422E-B61D-9D435A22EFE1}" destId="{51BB8B8E-57CB-4A3F-93A2-D5419F7FDD8C}" srcOrd="0" destOrd="0" presId="urn:microsoft.com/office/officeart/2005/8/layout/vList2"/>
    <dgm:cxn modelId="{63C1009D-0A3F-4FDA-A384-3EF782B602CA}" srcId="{0946992B-29E8-4AF2-AB2E-FEF5E85A83F0}" destId="{3B63F181-DBFE-422E-B61D-9D435A22EFE1}" srcOrd="2" destOrd="0" parTransId="{1946A782-C059-4893-8D68-67149063E6A1}" sibTransId="{9F5288A4-5351-4CC9-A5BE-F1149DA2411B}"/>
    <dgm:cxn modelId="{FCF2419E-F2BC-4A1F-ADFD-7920F5D1CD77}" type="presOf" srcId="{7702227F-0630-480D-B544-E40E98BFF10E}" destId="{10CCEEB7-F297-45EE-98DB-020382DC537C}" srcOrd="0" destOrd="0" presId="urn:microsoft.com/office/officeart/2005/8/layout/vList2"/>
    <dgm:cxn modelId="{A63A75D3-B086-4EF3-B2DD-2B7FF18D26BB}" type="presOf" srcId="{D0435C90-C8F8-490B-9171-544360E570B2}" destId="{50EBD9A8-48E7-4529-918E-06C9F0E587CF}" srcOrd="0" destOrd="0" presId="urn:microsoft.com/office/officeart/2005/8/layout/vList2"/>
    <dgm:cxn modelId="{3EDDEFE1-A987-47A2-A03D-0C8301C42ACE}" srcId="{0946992B-29E8-4AF2-AB2E-FEF5E85A83F0}" destId="{98461177-BFFE-45B9-ACB4-B4E5935308F0}" srcOrd="6" destOrd="0" parTransId="{D6233827-9B1A-4944-AFD4-70224F8E1B0D}" sibTransId="{93A0E288-461A-4AB7-9903-AD63EF37C5DE}"/>
    <dgm:cxn modelId="{8EE9C7F3-4D51-4B08-A53C-A73082325FA8}" srcId="{0946992B-29E8-4AF2-AB2E-FEF5E85A83F0}" destId="{7DCBE2CC-BE97-4EEF-B457-569ED4AE7448}" srcOrd="3" destOrd="0" parTransId="{174BAB8E-5F80-48D1-BF0F-AB77047D4106}" sibTransId="{E71A04AB-A4C1-446E-96C0-ED35299BC1F3}"/>
    <dgm:cxn modelId="{81E360F9-9E5D-439D-AEF5-76C4AD4B4892}" srcId="{0946992B-29E8-4AF2-AB2E-FEF5E85A83F0}" destId="{7702227F-0630-480D-B544-E40E98BFF10E}" srcOrd="0" destOrd="0" parTransId="{02EE35C1-A919-4090-8614-6EE699479E80}" sibTransId="{227F9688-AE8B-42DE-B0D7-54069A138C6C}"/>
    <dgm:cxn modelId="{96C61388-D4F5-4154-A709-5BB08DB96A06}" type="presParOf" srcId="{59D23443-88F4-407B-A7E7-F0056914327B}" destId="{10CCEEB7-F297-45EE-98DB-020382DC537C}" srcOrd="0" destOrd="0" presId="urn:microsoft.com/office/officeart/2005/8/layout/vList2"/>
    <dgm:cxn modelId="{48159D54-9F07-4D16-A945-8A26C006AE49}" type="presParOf" srcId="{59D23443-88F4-407B-A7E7-F0056914327B}" destId="{D29B7D3D-7A29-478E-B048-3287B901F480}" srcOrd="1" destOrd="0" presId="urn:microsoft.com/office/officeart/2005/8/layout/vList2"/>
    <dgm:cxn modelId="{3FD97CED-4742-437C-A93F-47C4D3AC9D8C}" type="presParOf" srcId="{59D23443-88F4-407B-A7E7-F0056914327B}" destId="{E5D2480D-5299-447C-936A-83CC1EF0A021}" srcOrd="2" destOrd="0" presId="urn:microsoft.com/office/officeart/2005/8/layout/vList2"/>
    <dgm:cxn modelId="{A928C08D-FAB7-4B9A-AAE7-DEC07FB2034A}" type="presParOf" srcId="{59D23443-88F4-407B-A7E7-F0056914327B}" destId="{EF2C9C03-927C-4C19-B5CC-4BEB79216ECD}" srcOrd="3" destOrd="0" presId="urn:microsoft.com/office/officeart/2005/8/layout/vList2"/>
    <dgm:cxn modelId="{DF1CD6DD-ABEE-4007-9B2D-610E2EC608C3}" type="presParOf" srcId="{59D23443-88F4-407B-A7E7-F0056914327B}" destId="{51BB8B8E-57CB-4A3F-93A2-D5419F7FDD8C}" srcOrd="4" destOrd="0" presId="urn:microsoft.com/office/officeart/2005/8/layout/vList2"/>
    <dgm:cxn modelId="{6529E911-CC0F-43C9-B08E-CD08AA82CF57}" type="presParOf" srcId="{59D23443-88F4-407B-A7E7-F0056914327B}" destId="{70A3C553-D99B-47BF-A16C-60C53D009B65}" srcOrd="5" destOrd="0" presId="urn:microsoft.com/office/officeart/2005/8/layout/vList2"/>
    <dgm:cxn modelId="{5E2FB623-F0C0-4AE3-9004-67FE11F14FFA}" type="presParOf" srcId="{59D23443-88F4-407B-A7E7-F0056914327B}" destId="{B83EBC11-CFF6-46A4-AE39-1657D7BDA540}" srcOrd="6" destOrd="0" presId="urn:microsoft.com/office/officeart/2005/8/layout/vList2"/>
    <dgm:cxn modelId="{180A80BA-A7F2-46E3-A28C-88A7B58CC513}" type="presParOf" srcId="{59D23443-88F4-407B-A7E7-F0056914327B}" destId="{03CAF4B4-593E-4D4F-AAC6-565B9350F6AC}" srcOrd="7" destOrd="0" presId="urn:microsoft.com/office/officeart/2005/8/layout/vList2"/>
    <dgm:cxn modelId="{76D5662F-5EEA-4393-B599-7EF2BB71BBCC}" type="presParOf" srcId="{59D23443-88F4-407B-A7E7-F0056914327B}" destId="{50EBD9A8-48E7-4529-918E-06C9F0E587CF}" srcOrd="8" destOrd="0" presId="urn:microsoft.com/office/officeart/2005/8/layout/vList2"/>
    <dgm:cxn modelId="{2380D44C-0CF7-4226-978E-91DC3F46CD3D}" type="presParOf" srcId="{59D23443-88F4-407B-A7E7-F0056914327B}" destId="{E2CD8888-8F03-4686-9A2A-0CBBFF760099}" srcOrd="9" destOrd="0" presId="urn:microsoft.com/office/officeart/2005/8/layout/vList2"/>
    <dgm:cxn modelId="{D3FF0FB2-8AF3-4CD2-AF4A-085013300964}" type="presParOf" srcId="{59D23443-88F4-407B-A7E7-F0056914327B}" destId="{4B4D52E5-16FB-486B-BF71-B7E80E080AC6}" srcOrd="10" destOrd="0" presId="urn:microsoft.com/office/officeart/2005/8/layout/vList2"/>
    <dgm:cxn modelId="{D42AACB9-4003-4A0C-B06A-9628F8986A30}" type="presParOf" srcId="{59D23443-88F4-407B-A7E7-F0056914327B}" destId="{A685A517-9356-4DB7-BF1D-D005F5A72631}" srcOrd="11" destOrd="0" presId="urn:microsoft.com/office/officeart/2005/8/layout/vList2"/>
    <dgm:cxn modelId="{462C5A95-AB0B-4282-9994-E61B2EABEA7B}" type="presParOf" srcId="{59D23443-88F4-407B-A7E7-F0056914327B}" destId="{6DB3E0F5-6F2D-40B2-9625-63FF9879FFE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CEEB7-F297-45EE-98DB-020382DC537C}">
      <dsp:nvSpPr>
        <dsp:cNvPr id="0" name=""/>
        <dsp:cNvSpPr/>
      </dsp:nvSpPr>
      <dsp:spPr>
        <a:xfrm>
          <a:off x="0" y="22293"/>
          <a:ext cx="9959787" cy="4797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Students</a:t>
          </a:r>
          <a:endParaRPr lang="el-GR" sz="2000" kern="1200" dirty="0"/>
        </a:p>
      </dsp:txBody>
      <dsp:txXfrm>
        <a:off x="23417" y="45710"/>
        <a:ext cx="9912953" cy="432866"/>
      </dsp:txXfrm>
    </dsp:sp>
    <dsp:sp modelId="{E5D2480D-5299-447C-936A-83CC1EF0A021}">
      <dsp:nvSpPr>
        <dsp:cNvPr id="0" name=""/>
        <dsp:cNvSpPr/>
      </dsp:nvSpPr>
      <dsp:spPr>
        <a:xfrm>
          <a:off x="0" y="559593"/>
          <a:ext cx="9959787" cy="4797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Receiving Institutions</a:t>
          </a:r>
          <a:endParaRPr lang="el-GR" sz="2000" kern="1200" dirty="0"/>
        </a:p>
      </dsp:txBody>
      <dsp:txXfrm>
        <a:off x="23417" y="583010"/>
        <a:ext cx="9912953" cy="432866"/>
      </dsp:txXfrm>
    </dsp:sp>
    <dsp:sp modelId="{51BB8B8E-57CB-4A3F-93A2-D5419F7FDD8C}">
      <dsp:nvSpPr>
        <dsp:cNvPr id="0" name=""/>
        <dsp:cNvSpPr/>
      </dsp:nvSpPr>
      <dsp:spPr>
        <a:xfrm>
          <a:off x="0" y="1096893"/>
          <a:ext cx="9959787" cy="4797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Departments</a:t>
          </a:r>
          <a:endParaRPr lang="el-GR" sz="2000" kern="1200" dirty="0"/>
        </a:p>
      </dsp:txBody>
      <dsp:txXfrm>
        <a:off x="23417" y="1120310"/>
        <a:ext cx="9912953" cy="432866"/>
      </dsp:txXfrm>
    </dsp:sp>
    <dsp:sp modelId="{B83EBC11-CFF6-46A4-AE39-1657D7BDA540}">
      <dsp:nvSpPr>
        <dsp:cNvPr id="0" name=""/>
        <dsp:cNvSpPr/>
      </dsp:nvSpPr>
      <dsp:spPr>
        <a:xfrm>
          <a:off x="0" y="1634193"/>
          <a:ext cx="9959787" cy="4797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Subjects</a:t>
          </a:r>
          <a:endParaRPr lang="el-GR" sz="2000" kern="1200" dirty="0"/>
        </a:p>
      </dsp:txBody>
      <dsp:txXfrm>
        <a:off x="23417" y="1657610"/>
        <a:ext cx="9912953" cy="432866"/>
      </dsp:txXfrm>
    </dsp:sp>
    <dsp:sp modelId="{50EBD9A8-48E7-4529-918E-06C9F0E587CF}">
      <dsp:nvSpPr>
        <dsp:cNvPr id="0" name=""/>
        <dsp:cNvSpPr/>
      </dsp:nvSpPr>
      <dsp:spPr>
        <a:xfrm>
          <a:off x="0" y="2171493"/>
          <a:ext cx="9959787" cy="4797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Learning Agreements</a:t>
          </a:r>
          <a:endParaRPr lang="el-GR" sz="2000" kern="1200" dirty="0"/>
        </a:p>
      </dsp:txBody>
      <dsp:txXfrm>
        <a:off x="23417" y="2194910"/>
        <a:ext cx="9912953" cy="432866"/>
      </dsp:txXfrm>
    </dsp:sp>
    <dsp:sp modelId="{4B4D52E5-16FB-486B-BF71-B7E80E080AC6}">
      <dsp:nvSpPr>
        <dsp:cNvPr id="0" name=""/>
        <dsp:cNvSpPr/>
      </dsp:nvSpPr>
      <dsp:spPr>
        <a:xfrm>
          <a:off x="0" y="2708793"/>
          <a:ext cx="9959787" cy="4797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Erasmus Office</a:t>
          </a:r>
          <a:endParaRPr lang="el-GR" sz="2000" kern="1200" dirty="0"/>
        </a:p>
      </dsp:txBody>
      <dsp:txXfrm>
        <a:off x="23417" y="2732210"/>
        <a:ext cx="9912953" cy="432866"/>
      </dsp:txXfrm>
    </dsp:sp>
    <dsp:sp modelId="{6DB3E0F5-6F2D-40B2-9625-63FF9879FFE9}">
      <dsp:nvSpPr>
        <dsp:cNvPr id="0" name=""/>
        <dsp:cNvSpPr/>
      </dsp:nvSpPr>
      <dsp:spPr>
        <a:xfrm>
          <a:off x="0" y="3246093"/>
          <a:ext cx="9959787" cy="4797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ECTS Coordinators</a:t>
          </a:r>
          <a:endParaRPr lang="el-GR" sz="2000" kern="1200" dirty="0"/>
        </a:p>
      </dsp:txBody>
      <dsp:txXfrm>
        <a:off x="23417" y="3269510"/>
        <a:ext cx="9912953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D40BE5-F188-4B90-8D25-FBCE85B41EF8}" type="datetime1">
              <a:rPr lang="el-GR" smtClean="0"/>
              <a:t>22/10/2022</a:t>
            </a:fld>
            <a:endParaRPr lang="en-US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7A8100-2D96-4CBC-9A09-B5A1A3AE53A6}" type="datetime1">
              <a:rPr lang="el-GR" smtClean="0"/>
              <a:t>22/10/2022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"/>
              <a:t>Κάντε κλικ για επεξεργασία των στυλ κειμένου του υποδείγματος</a:t>
            </a:r>
            <a:endParaRPr lang="en-US"/>
          </a:p>
          <a:p>
            <a:pPr lvl="1" rtl="0"/>
            <a:r>
              <a:rPr lang="el"/>
              <a:t>Δεύτερου επιπέδου</a:t>
            </a:r>
          </a:p>
          <a:p>
            <a:pPr lvl="2" rtl="0"/>
            <a:r>
              <a:rPr lang="el"/>
              <a:t>Τρίτου επιπέδου</a:t>
            </a:r>
          </a:p>
          <a:p>
            <a:pPr lvl="3" rtl="0"/>
            <a:r>
              <a:rPr lang="el"/>
              <a:t>Τέταρτου επιπέδου</a:t>
            </a:r>
          </a:p>
          <a:p>
            <a:pPr lvl="4" rtl="0"/>
            <a:r>
              <a:rPr lang="el"/>
              <a:t>Πέμπτου επιπέδου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10" name="Ορθογώνιο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Ορθογώνιο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Ορθογώνιο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Ομάδα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Ευθεία γραμμή σύνδεσης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20" name="Θέση ημερομηνίας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71C264D-C0A2-4845-B03C-DEB4FF68BDB8}" type="datetime1">
              <a:rPr lang="el-GR" smtClean="0"/>
              <a:t>22/10/2022</a:t>
            </a:fld>
            <a:endParaRPr lang="en-US" dirty="0"/>
          </a:p>
        </p:txBody>
      </p:sp>
      <p:sp>
        <p:nvSpPr>
          <p:cNvPr id="21" name="Σύμβολο κράτησης θέσης υποσέλιδου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Σύμβολο κράτησης θέσης αριθμού διαφάνειας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5598D92-8F34-4B63-81A0-6F258440B286}" type="datetime1">
              <a:rPr lang="el-GR" smtClean="0"/>
              <a:t>22/10/2022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C0DA57F-A696-4650-BF26-36BD05691E9F}" type="datetime1">
              <a:rPr lang="el-GR" smtClean="0"/>
              <a:t>22/10/2022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D179434-7293-40E0-98A7-69F3C10321FD}" type="datetime1">
              <a:rPr lang="el-GR" smtClean="0"/>
              <a:t>22/10/2022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23" name="Ορθογώνιο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Ορθογώνιο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Ορθογώνιο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Ευθεία γραμμή σύνδεσης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59D29F7-5CBA-4408-9DA4-0BE9487C52BA}" type="datetime1">
              <a:rPr lang="el-GR" smtClean="0"/>
              <a:t>22/10/2022</a:t>
            </a:fld>
            <a:endParaRPr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20C962E-969A-49B6-9474-121940DF033D}" type="datetime1">
              <a:rPr lang="el-GR" smtClean="0"/>
              <a:t>22/10/2022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C5CC67F-1D3F-482B-B40D-B9513136EE0E}" type="datetime1">
              <a:rPr lang="el-GR" smtClean="0"/>
              <a:t>22/10/2022</a:t>
            </a:fld>
            <a:endParaRPr lang="en-US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2F16B12-7CBF-4CDF-89FA-F8A36048EF63}" type="datetime1">
              <a:rPr lang="el-GR" smtClean="0"/>
              <a:t>22/10/2022</a:t>
            </a:fld>
            <a:endParaRPr lang="en-US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919D905-D926-4C7C-8880-7B55EA2B77E6}" type="datetime1">
              <a:rPr lang="el-GR" smtClean="0"/>
              <a:t>22/10/2022</a:t>
            </a:fld>
            <a:endParaRPr lang="en-US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8" name="Θέση ημερομηνίας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0E49723-07F5-4196-B746-D4577DEF9F35}" type="datetime1">
              <a:rPr lang="el-GR" smtClean="0"/>
              <a:t>22/10/2022</a:t>
            </a:fld>
            <a:endParaRPr lang="en-US"/>
          </a:p>
        </p:txBody>
      </p:sp>
      <p:sp>
        <p:nvSpPr>
          <p:cNvPr id="9" name="Θέση υποσέλιδου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Θέση αριθμού διαφάνειας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Θέση εικόνας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l" dirty="0"/>
              <a:t>Κάντε κλικ στο εικονίδιο για</a:t>
            </a:r>
            <a:r>
              <a:rPr lang="en-US" dirty="0"/>
              <a:t> </a:t>
            </a:r>
            <a:r>
              <a:rPr lang="el" dirty="0"/>
              <a:t>να</a:t>
            </a:r>
            <a:r>
              <a:rPr lang="en-US" dirty="0"/>
              <a:t> </a:t>
            </a:r>
            <a:r>
              <a:rPr lang="el" dirty="0"/>
              <a:t>προσθέσετε μια εικόνα</a:t>
            </a:r>
            <a:endParaRPr lang="en-US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DBC2A1D-E707-49C4-802A-804FFACFEA1A}" type="datetime1">
              <a:rPr lang="el-GR" smtClean="0"/>
              <a:t>22/10/2022</a:t>
            </a:fld>
            <a:endParaRPr lang="en-US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6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Ορθογώνιο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Ορθογώνιο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Ορθογώνιο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l"/>
              <a:t>Κάντε κλικ για να επεξεργαστείτε το Στυλ κύριου τίτλου</a:t>
            </a:r>
            <a:endParaRPr lang="en-US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"/>
              <a:t>Δεύτερου επιπέδου</a:t>
            </a:r>
          </a:p>
          <a:p>
            <a:pPr lvl="2" rtl="0"/>
            <a:r>
              <a:rPr lang="el"/>
              <a:t>Τρίτου επιπέδου</a:t>
            </a:r>
          </a:p>
          <a:p>
            <a:pPr lvl="3" rtl="0"/>
            <a:r>
              <a:rPr lang="el"/>
              <a:t>Τέταρτου επιπέδου</a:t>
            </a:r>
          </a:p>
          <a:p>
            <a:pPr lvl="4" rtl="0"/>
            <a:r>
              <a:rPr lang="el"/>
              <a:t>Πέμπτου επιπέδου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10BF56E-831B-45E4-8E39-FD5C7E7805B5}" type="datetime1">
              <a:rPr lang="el-GR" smtClean="0"/>
              <a:t>22/10/2022</a:t>
            </a:fld>
            <a:endParaRPr lang="en-US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Εικόνα 5" descr="Ένα κοντινό πλάνο σε λογότυπο&#10;&#10;Αυτόματη δημιουργία περιγραφής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Ορθογώνιο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Ορθογώνιο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1" y="2110410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 Erasmus students</a:t>
            </a:r>
            <a:endParaRPr lang="el" sz="4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3694901"/>
            <a:ext cx="3845363" cy="1009787"/>
          </a:xfrm>
        </p:spPr>
        <p:txBody>
          <a:bodyPr rtlCol="0">
            <a:noAutofit/>
          </a:bodyPr>
          <a:lstStyle/>
          <a:p>
            <a:pPr algn="l" rtl="0">
              <a:spcAft>
                <a:spcPts val="600"/>
              </a:spcAft>
            </a:pPr>
            <a:r>
              <a:rPr lang="el-GR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Δημήτρης </a:t>
            </a:r>
            <a:r>
              <a:rPr lang="el-GR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Μπαρμπαρούσης</a:t>
            </a:r>
            <a:endParaRPr lang="el-GR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rtl="0">
              <a:spcAft>
                <a:spcPts val="600"/>
              </a:spcAft>
            </a:pPr>
            <a:r>
              <a:rPr lang="el-GR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Ευγενία </a:t>
            </a:r>
            <a:r>
              <a:rPr lang="el-GR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Σταυριανίδου</a:t>
            </a:r>
            <a:endParaRPr lang="el-GR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rtl="0">
              <a:spcAft>
                <a:spcPts val="600"/>
              </a:spcAft>
            </a:pPr>
            <a:r>
              <a:rPr lang="el-GR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Θεόδωρος Λιούπης</a:t>
            </a:r>
            <a:endParaRPr lang="el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91C35-F236-4AC6-BBE3-432D1E194D29}"/>
              </a:ext>
            </a:extLst>
          </p:cNvPr>
          <p:cNvSpPr txBox="1"/>
          <p:nvPr/>
        </p:nvSpPr>
        <p:spPr>
          <a:xfrm>
            <a:off x="9383797" y="417719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Ομάδα 12</a:t>
            </a:r>
          </a:p>
        </p:txBody>
      </p:sp>
      <p:sp>
        <p:nvSpPr>
          <p:cNvPr id="5" name="Ορθογώνιο: Στρογγύλεμα γωνιών 4">
            <a:extLst>
              <a:ext uri="{FF2B5EF4-FFF2-40B4-BE49-F238E27FC236}">
                <a16:creationId xmlns:a16="http://schemas.microsoft.com/office/drawing/2014/main" id="{E77F66AC-B5C8-4234-9AE2-325117F80B93}"/>
              </a:ext>
            </a:extLst>
          </p:cNvPr>
          <p:cNvSpPr/>
          <p:nvPr/>
        </p:nvSpPr>
        <p:spPr>
          <a:xfrm>
            <a:off x="740132" y="5548977"/>
            <a:ext cx="10587318" cy="1020179"/>
          </a:xfrm>
          <a:prstGeom prst="roundRect">
            <a:avLst/>
          </a:prstGeom>
          <a:solidFill>
            <a:srgbClr val="40404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Μία βάση δεδομένων του ΑΠΘ για τους εξερχόμενους φοιτητές με το πρόγραμμα </a:t>
            </a:r>
            <a:r>
              <a:rPr lang="en-US" dirty="0">
                <a:solidFill>
                  <a:schemeClr val="tx1"/>
                </a:solidFill>
              </a:rPr>
              <a:t>Erasmus</a:t>
            </a:r>
            <a:r>
              <a:rPr lang="el-GR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l-GR" sz="3600"/>
              <a:t>Χρησιμότητα μιας ΒΔ με τους φοιτητές Ε</a:t>
            </a:r>
            <a:r>
              <a:rPr lang="en-US" sz="3600" err="1"/>
              <a:t>rasmus</a:t>
            </a:r>
            <a:endParaRPr lang="el" sz="360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5D21E10-E3C5-4FC8-88BB-65BC5627A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l-GR" sz="1700" dirty="0"/>
              <a:t>Καταγραφή σε μία ΒΔ</a:t>
            </a:r>
          </a:p>
          <a:p>
            <a:pPr lvl="1"/>
            <a:r>
              <a:rPr lang="el-GR" sz="1700" dirty="0"/>
              <a:t>των φοιτητών </a:t>
            </a:r>
          </a:p>
          <a:p>
            <a:pPr lvl="1"/>
            <a:r>
              <a:rPr lang="el-GR" sz="1700" dirty="0"/>
              <a:t>των ιδρυμάτων υποδοχής</a:t>
            </a:r>
            <a:endParaRPr lang="en-US" sz="1700" dirty="0"/>
          </a:p>
          <a:p>
            <a:pPr lvl="1"/>
            <a:r>
              <a:rPr lang="el-GR" sz="1700" dirty="0"/>
              <a:t>των απαραίτητων εγγράφων</a:t>
            </a:r>
          </a:p>
          <a:p>
            <a:pPr marL="0" indent="0">
              <a:buNone/>
            </a:pPr>
            <a:r>
              <a:rPr lang="el-GR" sz="1700" dirty="0"/>
              <a:t>Ευκολία παρακολούθησης</a:t>
            </a:r>
          </a:p>
          <a:p>
            <a:pPr lvl="1"/>
            <a:r>
              <a:rPr lang="el-GR" sz="1700" dirty="0"/>
              <a:t>των μαθημάτων επιλογής</a:t>
            </a:r>
          </a:p>
          <a:p>
            <a:pPr lvl="1"/>
            <a:r>
              <a:rPr lang="el-GR" sz="1700" dirty="0"/>
              <a:t>των αντιστοιχίσεων τους</a:t>
            </a:r>
          </a:p>
          <a:p>
            <a:pPr lvl="1"/>
            <a:r>
              <a:rPr lang="el-GR" sz="1700" dirty="0"/>
              <a:t>των </a:t>
            </a:r>
            <a:r>
              <a:rPr lang="en-US" sz="1700" dirty="0"/>
              <a:t>learning agreement</a:t>
            </a:r>
          </a:p>
          <a:p>
            <a:pPr marL="0" indent="0">
              <a:buNone/>
            </a:pPr>
            <a:r>
              <a:rPr lang="el-GR" sz="1700" dirty="0"/>
              <a:t>Αποδοτικότερη</a:t>
            </a:r>
          </a:p>
          <a:p>
            <a:pPr lvl="1"/>
            <a:r>
              <a:rPr lang="el-GR" sz="1700" dirty="0"/>
              <a:t>διατήρηση ιστορικού των μετακινήσεων των φοιτητών</a:t>
            </a:r>
          </a:p>
          <a:p>
            <a:pPr lvl="1"/>
            <a:r>
              <a:rPr lang="el-GR" sz="1700" dirty="0"/>
              <a:t>κατανομή της χρηματοδότησης του προγράμματος</a:t>
            </a:r>
          </a:p>
          <a:p>
            <a:pPr lvl="1"/>
            <a:r>
              <a:rPr lang="el-GR" sz="1700" dirty="0"/>
              <a:t>επικοινωνία μεταξύ ιδρυμάτων υποδοχής και προέλευσης</a:t>
            </a:r>
          </a:p>
          <a:p>
            <a:pPr lvl="1"/>
            <a:endParaRPr lang="el-GR" sz="1700" dirty="0"/>
          </a:p>
          <a:p>
            <a:pPr lvl="1"/>
            <a:endParaRPr lang="el-GR" sz="1700" dirty="0"/>
          </a:p>
          <a:p>
            <a:pPr lvl="1"/>
            <a:endParaRPr lang="en-US" sz="1700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1BDE812A-6B28-4D29-9569-F91DBA63B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2664084"/>
            <a:ext cx="4663440" cy="2627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9C3E3AC-F4E2-4B28-B627-9621298A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9179859" cy="854512"/>
          </a:xfrm>
        </p:spPr>
        <p:txBody>
          <a:bodyPr>
            <a:normAutofit/>
          </a:bodyPr>
          <a:lstStyle/>
          <a:p>
            <a:pPr algn="ctr"/>
            <a:r>
              <a:rPr lang="el-GR" sz="3600" dirty="0"/>
              <a:t>Βασικές Οντότητες</a:t>
            </a:r>
            <a:r>
              <a:rPr lang="en-US" sz="3600" dirty="0"/>
              <a:t> </a:t>
            </a:r>
            <a:r>
              <a:rPr lang="el-GR" sz="3600" dirty="0"/>
              <a:t>της ΒΔ</a:t>
            </a:r>
          </a:p>
        </p:txBody>
      </p:sp>
      <p:graphicFrame>
        <p:nvGraphicFramePr>
          <p:cNvPr id="6" name="Θέση περιεχομένου 5">
            <a:extLst>
              <a:ext uri="{FF2B5EF4-FFF2-40B4-BE49-F238E27FC236}">
                <a16:creationId xmlns:a16="http://schemas.microsoft.com/office/drawing/2014/main" id="{511209CF-AB7B-4475-A2EE-B21B5480128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5080410"/>
              </p:ext>
            </p:extLst>
          </p:nvPr>
        </p:nvGraphicFramePr>
        <p:xfrm>
          <a:off x="1066800" y="2103438"/>
          <a:ext cx="9959788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8112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94_TF78438558" id="{4C793B3E-94FC-460F-8DB6-81BAA90A6624}" vid="{0DBEB6CE-59DB-4D4E-8602-FA1B0F1F623C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88</Words>
  <Application>Microsoft Office PowerPoint</Application>
  <PresentationFormat>Ευρεία οθόνη</PresentationFormat>
  <Paragraphs>28</Paragraphs>
  <Slides>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</vt:i4>
      </vt:variant>
    </vt:vector>
  </HeadingPairs>
  <TitlesOfParts>
    <vt:vector size="8" baseType="lpstr">
      <vt:lpstr>Calibri</vt:lpstr>
      <vt:lpstr>Century Gothic</vt:lpstr>
      <vt:lpstr>Garamond</vt:lpstr>
      <vt:lpstr>Tahoma</vt:lpstr>
      <vt:lpstr>SavonVTI</vt:lpstr>
      <vt:lpstr>Auth Erasmus students</vt:lpstr>
      <vt:lpstr>Χρησιμότητα μιας ΒΔ με τους φοιτητές Εrasmus</vt:lpstr>
      <vt:lpstr>Βασικές Οντότητες της ΒΔ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 Erasmus students</dc:title>
  <dc:creator>Θοδωρής Λιούπης</dc:creator>
  <cp:lastModifiedBy>Θοδωρής Λιούπης</cp:lastModifiedBy>
  <cp:revision>7</cp:revision>
  <dcterms:created xsi:type="dcterms:W3CDTF">2022-10-22T17:01:04Z</dcterms:created>
  <dcterms:modified xsi:type="dcterms:W3CDTF">2022-10-22T17:35:19Z</dcterms:modified>
</cp:coreProperties>
</file>