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6"/>
  </p:notesMasterIdLst>
  <p:handoutMasterIdLst>
    <p:handoutMasterId r:id="rId7"/>
  </p:handoutMasterIdLst>
  <p:sldIdLst>
    <p:sldId id="257" r:id="rId2"/>
    <p:sldId id="263" r:id="rId3"/>
    <p:sldId id="261" r:id="rId4"/>
    <p:sldId id="262" r:id="rId5"/>
  </p:sldIdLst>
  <p:sldSz cx="12192000" cy="6858000"/>
  <p:notesSz cx="6858000" cy="9144000"/>
  <p:defaultTextStyle>
    <a:defPPr rtl="0">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C6D6"/>
    <a:srgbClr val="404040"/>
    <a:srgbClr val="344529"/>
    <a:srgbClr val="2B3922"/>
    <a:srgbClr val="2E3722"/>
    <a:srgbClr val="FCF7F1"/>
    <a:srgbClr val="B8D233"/>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4919F4-5462-442A-A783-F28DF328ECC9}" v="2" dt="2023-01-07T17:43:37.5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7440" autoAdjust="0"/>
  </p:normalViewPr>
  <p:slideViewPr>
    <p:cSldViewPr snapToGrid="0">
      <p:cViewPr varScale="1">
        <p:scale>
          <a:sx n="111" d="100"/>
          <a:sy n="111" d="100"/>
        </p:scale>
        <p:origin x="594"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Barbos" userId="1e5ff6f712dea645" providerId="LiveId" clId="{A84919F4-5462-442A-A783-F28DF328ECC9}"/>
    <pc:docChg chg="undo custSel modSld sldOrd">
      <pc:chgData name="Jim Barbos" userId="1e5ff6f712dea645" providerId="LiveId" clId="{A84919F4-5462-442A-A783-F28DF328ECC9}" dt="2023-01-07T18:50:47.893" v="1431" actId="20577"/>
      <pc:docMkLst>
        <pc:docMk/>
      </pc:docMkLst>
      <pc:sldChg chg="modSp mod">
        <pc:chgData name="Jim Barbos" userId="1e5ff6f712dea645" providerId="LiveId" clId="{A84919F4-5462-442A-A783-F28DF328ECC9}" dt="2023-01-07T17:34:33.991" v="20" actId="20577"/>
        <pc:sldMkLst>
          <pc:docMk/>
          <pc:sldMk cId="2584280759" sldId="257"/>
        </pc:sldMkLst>
        <pc:spChg chg="mod">
          <ac:chgData name="Jim Barbos" userId="1e5ff6f712dea645" providerId="LiveId" clId="{A84919F4-5462-442A-A783-F28DF328ECC9}" dt="2023-01-07T17:34:33.991" v="20" actId="20577"/>
          <ac:spMkLst>
            <pc:docMk/>
            <pc:sldMk cId="2584280759" sldId="257"/>
            <ac:spMk id="2" creationId="{18C3B467-088C-4F3D-A9A7-105C4E1E20CD}"/>
          </ac:spMkLst>
        </pc:spChg>
      </pc:sldChg>
      <pc:sldChg chg="addSp delSp modSp mod ord">
        <pc:chgData name="Jim Barbos" userId="1e5ff6f712dea645" providerId="LiveId" clId="{A84919F4-5462-442A-A783-F28DF328ECC9}" dt="2023-01-07T18:50:47.893" v="1431" actId="20577"/>
        <pc:sldMkLst>
          <pc:docMk/>
          <pc:sldMk cId="4015917890" sldId="263"/>
        </pc:sldMkLst>
        <pc:spChg chg="mod">
          <ac:chgData name="Jim Barbos" userId="1e5ff6f712dea645" providerId="LiveId" clId="{A84919F4-5462-442A-A783-F28DF328ECC9}" dt="2023-01-07T18:24:07.206" v="755" actId="2711"/>
          <ac:spMkLst>
            <pc:docMk/>
            <pc:sldMk cId="4015917890" sldId="263"/>
            <ac:spMk id="2" creationId="{7A4919D0-F177-4BBA-9A0B-DBA69E2ED764}"/>
          </ac:spMkLst>
        </pc:spChg>
        <pc:spChg chg="mod">
          <ac:chgData name="Jim Barbos" userId="1e5ff6f712dea645" providerId="LiveId" clId="{A84919F4-5462-442A-A783-F28DF328ECC9}" dt="2023-01-07T18:50:47.893" v="1431" actId="20577"/>
          <ac:spMkLst>
            <pc:docMk/>
            <pc:sldMk cId="4015917890" sldId="263"/>
            <ac:spMk id="4" creationId="{A5D21E10-E3C5-4FC8-88BB-65BC5627A7BB}"/>
          </ac:spMkLst>
        </pc:spChg>
        <pc:spChg chg="add del">
          <ac:chgData name="Jim Barbos" userId="1e5ff6f712dea645" providerId="LiveId" clId="{A84919F4-5462-442A-A783-F28DF328ECC9}" dt="2023-01-07T18:19:31.752" v="657" actId="22"/>
          <ac:spMkLst>
            <pc:docMk/>
            <pc:sldMk cId="4015917890" sldId="263"/>
            <ac:spMk id="5" creationId="{04DF201E-9909-054B-7E20-6CCAA166B03D}"/>
          </ac:spMkLst>
        </pc:spChg>
        <pc:picChg chg="add del">
          <ac:chgData name="Jim Barbos" userId="1e5ff6f712dea645" providerId="LiveId" clId="{A84919F4-5462-442A-A783-F28DF328ECC9}" dt="2023-01-07T17:40:12.246" v="308" actId="478"/>
          <ac:picMkLst>
            <pc:docMk/>
            <pc:sldMk cId="4015917890" sldId="263"/>
            <ac:picMk id="7" creationId="{1BDE812A-6B28-4D29-9569-F91DBA63B31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46992B-29E8-4AF2-AB2E-FEF5E85A83F0}" type="doc">
      <dgm:prSet loTypeId="urn:microsoft.com/office/officeart/2005/8/layout/vList2" loCatId="list" qsTypeId="urn:microsoft.com/office/officeart/2005/8/quickstyle/simple3" qsCatId="simple" csTypeId="urn:microsoft.com/office/officeart/2005/8/colors/accent3_2" csCatId="accent3" phldr="1"/>
      <dgm:spPr/>
      <dgm:t>
        <a:bodyPr/>
        <a:lstStyle/>
        <a:p>
          <a:endParaRPr lang="el-GR"/>
        </a:p>
      </dgm:t>
    </dgm:pt>
    <dgm:pt modelId="{7702227F-0630-480D-B544-E40E98BFF10E}">
      <dgm:prSet phldrT="[Κείμενο]"/>
      <dgm:spPr/>
      <dgm:t>
        <a:bodyPr/>
        <a:lstStyle/>
        <a:p>
          <a:r>
            <a:rPr lang="en-US" dirty="0"/>
            <a:t>Students</a:t>
          </a:r>
          <a:endParaRPr lang="el-GR" dirty="0"/>
        </a:p>
      </dgm:t>
    </dgm:pt>
    <dgm:pt modelId="{02EE35C1-A919-4090-8614-6EE699479E80}" type="parTrans" cxnId="{81E360F9-9E5D-439D-AEF5-76C4AD4B4892}">
      <dgm:prSet/>
      <dgm:spPr/>
      <dgm:t>
        <a:bodyPr/>
        <a:lstStyle/>
        <a:p>
          <a:endParaRPr lang="el-GR"/>
        </a:p>
      </dgm:t>
    </dgm:pt>
    <dgm:pt modelId="{227F9688-AE8B-42DE-B0D7-54069A138C6C}" type="sibTrans" cxnId="{81E360F9-9E5D-439D-AEF5-76C4AD4B4892}">
      <dgm:prSet/>
      <dgm:spPr/>
      <dgm:t>
        <a:bodyPr/>
        <a:lstStyle/>
        <a:p>
          <a:endParaRPr lang="el-GR"/>
        </a:p>
      </dgm:t>
    </dgm:pt>
    <dgm:pt modelId="{88E65543-17BD-40F1-BDEB-19F7838E4564}">
      <dgm:prSet phldrT="[Κείμενο]"/>
      <dgm:spPr/>
      <dgm:t>
        <a:bodyPr/>
        <a:lstStyle/>
        <a:p>
          <a:r>
            <a:rPr lang="en-US" dirty="0"/>
            <a:t>Receiving Institutions</a:t>
          </a:r>
          <a:endParaRPr lang="el-GR" dirty="0"/>
        </a:p>
      </dgm:t>
    </dgm:pt>
    <dgm:pt modelId="{6E697D65-A2BC-4B9C-BF18-C4B8D634AB33}" type="parTrans" cxnId="{D16EC12A-3E77-4BD5-BAC2-F350B3C6D491}">
      <dgm:prSet/>
      <dgm:spPr/>
      <dgm:t>
        <a:bodyPr/>
        <a:lstStyle/>
        <a:p>
          <a:endParaRPr lang="el-GR"/>
        </a:p>
      </dgm:t>
    </dgm:pt>
    <dgm:pt modelId="{5511D772-6A9C-4192-B35F-C3AD5065615A}" type="sibTrans" cxnId="{D16EC12A-3E77-4BD5-BAC2-F350B3C6D491}">
      <dgm:prSet/>
      <dgm:spPr/>
      <dgm:t>
        <a:bodyPr/>
        <a:lstStyle/>
        <a:p>
          <a:endParaRPr lang="el-GR"/>
        </a:p>
      </dgm:t>
    </dgm:pt>
    <dgm:pt modelId="{3B63F181-DBFE-422E-B61D-9D435A22EFE1}">
      <dgm:prSet phldrT="[Κείμενο]"/>
      <dgm:spPr/>
      <dgm:t>
        <a:bodyPr/>
        <a:lstStyle/>
        <a:p>
          <a:r>
            <a:rPr lang="en-US" dirty="0"/>
            <a:t>Departments</a:t>
          </a:r>
          <a:endParaRPr lang="el-GR" dirty="0"/>
        </a:p>
      </dgm:t>
    </dgm:pt>
    <dgm:pt modelId="{1946A782-C059-4893-8D68-67149063E6A1}" type="parTrans" cxnId="{63C1009D-0A3F-4FDA-A384-3EF782B602CA}">
      <dgm:prSet/>
      <dgm:spPr/>
      <dgm:t>
        <a:bodyPr/>
        <a:lstStyle/>
        <a:p>
          <a:endParaRPr lang="el-GR"/>
        </a:p>
      </dgm:t>
    </dgm:pt>
    <dgm:pt modelId="{9F5288A4-5351-4CC9-A5BE-F1149DA2411B}" type="sibTrans" cxnId="{63C1009D-0A3F-4FDA-A384-3EF782B602CA}">
      <dgm:prSet/>
      <dgm:spPr/>
      <dgm:t>
        <a:bodyPr/>
        <a:lstStyle/>
        <a:p>
          <a:endParaRPr lang="el-GR"/>
        </a:p>
      </dgm:t>
    </dgm:pt>
    <dgm:pt modelId="{7DCBE2CC-BE97-4EEF-B457-569ED4AE7448}">
      <dgm:prSet phldrT="[Κείμενο]"/>
      <dgm:spPr/>
      <dgm:t>
        <a:bodyPr/>
        <a:lstStyle/>
        <a:p>
          <a:r>
            <a:rPr lang="en-US" dirty="0"/>
            <a:t>Subjects</a:t>
          </a:r>
          <a:endParaRPr lang="el-GR" dirty="0"/>
        </a:p>
      </dgm:t>
    </dgm:pt>
    <dgm:pt modelId="{174BAB8E-5F80-48D1-BF0F-AB77047D4106}" type="parTrans" cxnId="{8EE9C7F3-4D51-4B08-A53C-A73082325FA8}">
      <dgm:prSet/>
      <dgm:spPr/>
      <dgm:t>
        <a:bodyPr/>
        <a:lstStyle/>
        <a:p>
          <a:endParaRPr lang="el-GR"/>
        </a:p>
      </dgm:t>
    </dgm:pt>
    <dgm:pt modelId="{E71A04AB-A4C1-446E-96C0-ED35299BC1F3}" type="sibTrans" cxnId="{8EE9C7F3-4D51-4B08-A53C-A73082325FA8}">
      <dgm:prSet/>
      <dgm:spPr/>
      <dgm:t>
        <a:bodyPr/>
        <a:lstStyle/>
        <a:p>
          <a:endParaRPr lang="el-GR"/>
        </a:p>
      </dgm:t>
    </dgm:pt>
    <dgm:pt modelId="{D0435C90-C8F8-490B-9171-544360E570B2}">
      <dgm:prSet phldrT="[Κείμενο]"/>
      <dgm:spPr/>
      <dgm:t>
        <a:bodyPr/>
        <a:lstStyle/>
        <a:p>
          <a:r>
            <a:rPr lang="en-US" dirty="0"/>
            <a:t>Learning Agreements</a:t>
          </a:r>
          <a:endParaRPr lang="el-GR" dirty="0"/>
        </a:p>
      </dgm:t>
    </dgm:pt>
    <dgm:pt modelId="{9F7CD097-EF5F-449E-BD2D-C663EA3AF866}" type="parTrans" cxnId="{C83CEE19-3C9F-45B5-B5FF-3F86DE8EFE94}">
      <dgm:prSet/>
      <dgm:spPr/>
      <dgm:t>
        <a:bodyPr/>
        <a:lstStyle/>
        <a:p>
          <a:endParaRPr lang="el-GR"/>
        </a:p>
      </dgm:t>
    </dgm:pt>
    <dgm:pt modelId="{AFAFE5FD-8BF6-47EE-918A-CCBAD3AA7DEF}" type="sibTrans" cxnId="{C83CEE19-3C9F-45B5-B5FF-3F86DE8EFE94}">
      <dgm:prSet/>
      <dgm:spPr/>
      <dgm:t>
        <a:bodyPr/>
        <a:lstStyle/>
        <a:p>
          <a:endParaRPr lang="el-GR"/>
        </a:p>
      </dgm:t>
    </dgm:pt>
    <dgm:pt modelId="{1B1E6B31-3516-4B6D-9F0A-DA0404D03F98}">
      <dgm:prSet phldrT="[Κείμενο]"/>
      <dgm:spPr/>
      <dgm:t>
        <a:bodyPr/>
        <a:lstStyle/>
        <a:p>
          <a:r>
            <a:rPr lang="en-US" dirty="0"/>
            <a:t>Erasmus Office</a:t>
          </a:r>
          <a:endParaRPr lang="el-GR" dirty="0"/>
        </a:p>
      </dgm:t>
    </dgm:pt>
    <dgm:pt modelId="{3B544F59-4285-463C-8EB5-35BA03584E10}" type="parTrans" cxnId="{9D641612-DA24-4B0E-A244-1FA7C687A2F0}">
      <dgm:prSet/>
      <dgm:spPr/>
      <dgm:t>
        <a:bodyPr/>
        <a:lstStyle/>
        <a:p>
          <a:endParaRPr lang="el-GR"/>
        </a:p>
      </dgm:t>
    </dgm:pt>
    <dgm:pt modelId="{9F1F3E46-92A6-46A8-A1F8-5B926728AA73}" type="sibTrans" cxnId="{9D641612-DA24-4B0E-A244-1FA7C687A2F0}">
      <dgm:prSet/>
      <dgm:spPr/>
      <dgm:t>
        <a:bodyPr/>
        <a:lstStyle/>
        <a:p>
          <a:endParaRPr lang="el-GR"/>
        </a:p>
      </dgm:t>
    </dgm:pt>
    <dgm:pt modelId="{98461177-BFFE-45B9-ACB4-B4E5935308F0}">
      <dgm:prSet phldrT="[Κείμενο]"/>
      <dgm:spPr/>
      <dgm:t>
        <a:bodyPr/>
        <a:lstStyle/>
        <a:p>
          <a:r>
            <a:rPr lang="en-US" dirty="0"/>
            <a:t>ECTS Coordinators</a:t>
          </a:r>
          <a:endParaRPr lang="el-GR" dirty="0"/>
        </a:p>
      </dgm:t>
    </dgm:pt>
    <dgm:pt modelId="{D6233827-9B1A-4944-AFD4-70224F8E1B0D}" type="parTrans" cxnId="{3EDDEFE1-A987-47A2-A03D-0C8301C42ACE}">
      <dgm:prSet/>
      <dgm:spPr/>
      <dgm:t>
        <a:bodyPr/>
        <a:lstStyle/>
        <a:p>
          <a:endParaRPr lang="el-GR"/>
        </a:p>
      </dgm:t>
    </dgm:pt>
    <dgm:pt modelId="{93A0E288-461A-4AB7-9903-AD63EF37C5DE}" type="sibTrans" cxnId="{3EDDEFE1-A987-47A2-A03D-0C8301C42ACE}">
      <dgm:prSet/>
      <dgm:spPr/>
      <dgm:t>
        <a:bodyPr/>
        <a:lstStyle/>
        <a:p>
          <a:endParaRPr lang="el-GR"/>
        </a:p>
      </dgm:t>
    </dgm:pt>
    <dgm:pt modelId="{59D23443-88F4-407B-A7E7-F0056914327B}" type="pres">
      <dgm:prSet presAssocID="{0946992B-29E8-4AF2-AB2E-FEF5E85A83F0}" presName="linear" presStyleCnt="0">
        <dgm:presLayoutVars>
          <dgm:animLvl val="lvl"/>
          <dgm:resizeHandles val="exact"/>
        </dgm:presLayoutVars>
      </dgm:prSet>
      <dgm:spPr/>
    </dgm:pt>
    <dgm:pt modelId="{10CCEEB7-F297-45EE-98DB-020382DC537C}" type="pres">
      <dgm:prSet presAssocID="{7702227F-0630-480D-B544-E40E98BFF10E}" presName="parentText" presStyleLbl="node1" presStyleIdx="0" presStyleCnt="7">
        <dgm:presLayoutVars>
          <dgm:chMax val="0"/>
          <dgm:bulletEnabled val="1"/>
        </dgm:presLayoutVars>
      </dgm:prSet>
      <dgm:spPr/>
    </dgm:pt>
    <dgm:pt modelId="{D29B7D3D-7A29-478E-B048-3287B901F480}" type="pres">
      <dgm:prSet presAssocID="{227F9688-AE8B-42DE-B0D7-54069A138C6C}" presName="spacer" presStyleCnt="0"/>
      <dgm:spPr/>
    </dgm:pt>
    <dgm:pt modelId="{E5D2480D-5299-447C-936A-83CC1EF0A021}" type="pres">
      <dgm:prSet presAssocID="{88E65543-17BD-40F1-BDEB-19F7838E4564}" presName="parentText" presStyleLbl="node1" presStyleIdx="1" presStyleCnt="7">
        <dgm:presLayoutVars>
          <dgm:chMax val="0"/>
          <dgm:bulletEnabled val="1"/>
        </dgm:presLayoutVars>
      </dgm:prSet>
      <dgm:spPr/>
    </dgm:pt>
    <dgm:pt modelId="{EF2C9C03-927C-4C19-B5CC-4BEB79216ECD}" type="pres">
      <dgm:prSet presAssocID="{5511D772-6A9C-4192-B35F-C3AD5065615A}" presName="spacer" presStyleCnt="0"/>
      <dgm:spPr/>
    </dgm:pt>
    <dgm:pt modelId="{51BB8B8E-57CB-4A3F-93A2-D5419F7FDD8C}" type="pres">
      <dgm:prSet presAssocID="{3B63F181-DBFE-422E-B61D-9D435A22EFE1}" presName="parentText" presStyleLbl="node1" presStyleIdx="2" presStyleCnt="7">
        <dgm:presLayoutVars>
          <dgm:chMax val="0"/>
          <dgm:bulletEnabled val="1"/>
        </dgm:presLayoutVars>
      </dgm:prSet>
      <dgm:spPr/>
    </dgm:pt>
    <dgm:pt modelId="{70A3C553-D99B-47BF-A16C-60C53D009B65}" type="pres">
      <dgm:prSet presAssocID="{9F5288A4-5351-4CC9-A5BE-F1149DA2411B}" presName="spacer" presStyleCnt="0"/>
      <dgm:spPr/>
    </dgm:pt>
    <dgm:pt modelId="{B83EBC11-CFF6-46A4-AE39-1657D7BDA540}" type="pres">
      <dgm:prSet presAssocID="{7DCBE2CC-BE97-4EEF-B457-569ED4AE7448}" presName="parentText" presStyleLbl="node1" presStyleIdx="3" presStyleCnt="7">
        <dgm:presLayoutVars>
          <dgm:chMax val="0"/>
          <dgm:bulletEnabled val="1"/>
        </dgm:presLayoutVars>
      </dgm:prSet>
      <dgm:spPr/>
    </dgm:pt>
    <dgm:pt modelId="{03CAF4B4-593E-4D4F-AAC6-565B9350F6AC}" type="pres">
      <dgm:prSet presAssocID="{E71A04AB-A4C1-446E-96C0-ED35299BC1F3}" presName="spacer" presStyleCnt="0"/>
      <dgm:spPr/>
    </dgm:pt>
    <dgm:pt modelId="{50EBD9A8-48E7-4529-918E-06C9F0E587CF}" type="pres">
      <dgm:prSet presAssocID="{D0435C90-C8F8-490B-9171-544360E570B2}" presName="parentText" presStyleLbl="node1" presStyleIdx="4" presStyleCnt="7">
        <dgm:presLayoutVars>
          <dgm:chMax val="0"/>
          <dgm:bulletEnabled val="1"/>
        </dgm:presLayoutVars>
      </dgm:prSet>
      <dgm:spPr/>
    </dgm:pt>
    <dgm:pt modelId="{E2CD8888-8F03-4686-9A2A-0CBBFF760099}" type="pres">
      <dgm:prSet presAssocID="{AFAFE5FD-8BF6-47EE-918A-CCBAD3AA7DEF}" presName="spacer" presStyleCnt="0"/>
      <dgm:spPr/>
    </dgm:pt>
    <dgm:pt modelId="{4B4D52E5-16FB-486B-BF71-B7E80E080AC6}" type="pres">
      <dgm:prSet presAssocID="{1B1E6B31-3516-4B6D-9F0A-DA0404D03F98}" presName="parentText" presStyleLbl="node1" presStyleIdx="5" presStyleCnt="7">
        <dgm:presLayoutVars>
          <dgm:chMax val="0"/>
          <dgm:bulletEnabled val="1"/>
        </dgm:presLayoutVars>
      </dgm:prSet>
      <dgm:spPr/>
    </dgm:pt>
    <dgm:pt modelId="{A685A517-9356-4DB7-BF1D-D005F5A72631}" type="pres">
      <dgm:prSet presAssocID="{9F1F3E46-92A6-46A8-A1F8-5B926728AA73}" presName="spacer" presStyleCnt="0"/>
      <dgm:spPr/>
    </dgm:pt>
    <dgm:pt modelId="{6DB3E0F5-6F2D-40B2-9625-63FF9879FFE9}" type="pres">
      <dgm:prSet presAssocID="{98461177-BFFE-45B9-ACB4-B4E5935308F0}" presName="parentText" presStyleLbl="node1" presStyleIdx="6" presStyleCnt="7">
        <dgm:presLayoutVars>
          <dgm:chMax val="0"/>
          <dgm:bulletEnabled val="1"/>
        </dgm:presLayoutVars>
      </dgm:prSet>
      <dgm:spPr/>
    </dgm:pt>
  </dgm:ptLst>
  <dgm:cxnLst>
    <dgm:cxn modelId="{9D641612-DA24-4B0E-A244-1FA7C687A2F0}" srcId="{0946992B-29E8-4AF2-AB2E-FEF5E85A83F0}" destId="{1B1E6B31-3516-4B6D-9F0A-DA0404D03F98}" srcOrd="5" destOrd="0" parTransId="{3B544F59-4285-463C-8EB5-35BA03584E10}" sibTransId="{9F1F3E46-92A6-46A8-A1F8-5B926728AA73}"/>
    <dgm:cxn modelId="{43D5F718-6966-4375-9C5B-01E35BA63415}" type="presOf" srcId="{0946992B-29E8-4AF2-AB2E-FEF5E85A83F0}" destId="{59D23443-88F4-407B-A7E7-F0056914327B}" srcOrd="0" destOrd="0" presId="urn:microsoft.com/office/officeart/2005/8/layout/vList2"/>
    <dgm:cxn modelId="{C83CEE19-3C9F-45B5-B5FF-3F86DE8EFE94}" srcId="{0946992B-29E8-4AF2-AB2E-FEF5E85A83F0}" destId="{D0435C90-C8F8-490B-9171-544360E570B2}" srcOrd="4" destOrd="0" parTransId="{9F7CD097-EF5F-449E-BD2D-C663EA3AF866}" sibTransId="{AFAFE5FD-8BF6-47EE-918A-CCBAD3AA7DEF}"/>
    <dgm:cxn modelId="{A7573B1F-CF51-43EC-BEF0-09ACCC1FBE98}" type="presOf" srcId="{1B1E6B31-3516-4B6D-9F0A-DA0404D03F98}" destId="{4B4D52E5-16FB-486B-BF71-B7E80E080AC6}" srcOrd="0" destOrd="0" presId="urn:microsoft.com/office/officeart/2005/8/layout/vList2"/>
    <dgm:cxn modelId="{D16EC12A-3E77-4BD5-BAC2-F350B3C6D491}" srcId="{0946992B-29E8-4AF2-AB2E-FEF5E85A83F0}" destId="{88E65543-17BD-40F1-BDEB-19F7838E4564}" srcOrd="1" destOrd="0" parTransId="{6E697D65-A2BC-4B9C-BF18-C4B8D634AB33}" sibTransId="{5511D772-6A9C-4192-B35F-C3AD5065615A}"/>
    <dgm:cxn modelId="{4BF25F45-7719-4BF7-AD61-908F86CD4380}" type="presOf" srcId="{98461177-BFFE-45B9-ACB4-B4E5935308F0}" destId="{6DB3E0F5-6F2D-40B2-9625-63FF9879FFE9}" srcOrd="0" destOrd="0" presId="urn:microsoft.com/office/officeart/2005/8/layout/vList2"/>
    <dgm:cxn modelId="{BEE48C72-9CA3-49CF-977B-06B4BC75C1AA}" type="presOf" srcId="{88E65543-17BD-40F1-BDEB-19F7838E4564}" destId="{E5D2480D-5299-447C-936A-83CC1EF0A021}" srcOrd="0" destOrd="0" presId="urn:microsoft.com/office/officeart/2005/8/layout/vList2"/>
    <dgm:cxn modelId="{2E3A4653-6282-4A69-A376-E42952A68CDE}" type="presOf" srcId="{7DCBE2CC-BE97-4EEF-B457-569ED4AE7448}" destId="{B83EBC11-CFF6-46A4-AE39-1657D7BDA540}" srcOrd="0" destOrd="0" presId="urn:microsoft.com/office/officeart/2005/8/layout/vList2"/>
    <dgm:cxn modelId="{23892191-315B-4B34-BF5B-656641D9125B}" type="presOf" srcId="{3B63F181-DBFE-422E-B61D-9D435A22EFE1}" destId="{51BB8B8E-57CB-4A3F-93A2-D5419F7FDD8C}" srcOrd="0" destOrd="0" presId="urn:microsoft.com/office/officeart/2005/8/layout/vList2"/>
    <dgm:cxn modelId="{63C1009D-0A3F-4FDA-A384-3EF782B602CA}" srcId="{0946992B-29E8-4AF2-AB2E-FEF5E85A83F0}" destId="{3B63F181-DBFE-422E-B61D-9D435A22EFE1}" srcOrd="2" destOrd="0" parTransId="{1946A782-C059-4893-8D68-67149063E6A1}" sibTransId="{9F5288A4-5351-4CC9-A5BE-F1149DA2411B}"/>
    <dgm:cxn modelId="{FCF2419E-F2BC-4A1F-ADFD-7920F5D1CD77}" type="presOf" srcId="{7702227F-0630-480D-B544-E40E98BFF10E}" destId="{10CCEEB7-F297-45EE-98DB-020382DC537C}" srcOrd="0" destOrd="0" presId="urn:microsoft.com/office/officeart/2005/8/layout/vList2"/>
    <dgm:cxn modelId="{A63A75D3-B086-4EF3-B2DD-2B7FF18D26BB}" type="presOf" srcId="{D0435C90-C8F8-490B-9171-544360E570B2}" destId="{50EBD9A8-48E7-4529-918E-06C9F0E587CF}" srcOrd="0" destOrd="0" presId="urn:microsoft.com/office/officeart/2005/8/layout/vList2"/>
    <dgm:cxn modelId="{3EDDEFE1-A987-47A2-A03D-0C8301C42ACE}" srcId="{0946992B-29E8-4AF2-AB2E-FEF5E85A83F0}" destId="{98461177-BFFE-45B9-ACB4-B4E5935308F0}" srcOrd="6" destOrd="0" parTransId="{D6233827-9B1A-4944-AFD4-70224F8E1B0D}" sibTransId="{93A0E288-461A-4AB7-9903-AD63EF37C5DE}"/>
    <dgm:cxn modelId="{8EE9C7F3-4D51-4B08-A53C-A73082325FA8}" srcId="{0946992B-29E8-4AF2-AB2E-FEF5E85A83F0}" destId="{7DCBE2CC-BE97-4EEF-B457-569ED4AE7448}" srcOrd="3" destOrd="0" parTransId="{174BAB8E-5F80-48D1-BF0F-AB77047D4106}" sibTransId="{E71A04AB-A4C1-446E-96C0-ED35299BC1F3}"/>
    <dgm:cxn modelId="{81E360F9-9E5D-439D-AEF5-76C4AD4B4892}" srcId="{0946992B-29E8-4AF2-AB2E-FEF5E85A83F0}" destId="{7702227F-0630-480D-B544-E40E98BFF10E}" srcOrd="0" destOrd="0" parTransId="{02EE35C1-A919-4090-8614-6EE699479E80}" sibTransId="{227F9688-AE8B-42DE-B0D7-54069A138C6C}"/>
    <dgm:cxn modelId="{96C61388-D4F5-4154-A709-5BB08DB96A06}" type="presParOf" srcId="{59D23443-88F4-407B-A7E7-F0056914327B}" destId="{10CCEEB7-F297-45EE-98DB-020382DC537C}" srcOrd="0" destOrd="0" presId="urn:microsoft.com/office/officeart/2005/8/layout/vList2"/>
    <dgm:cxn modelId="{48159D54-9F07-4D16-A945-8A26C006AE49}" type="presParOf" srcId="{59D23443-88F4-407B-A7E7-F0056914327B}" destId="{D29B7D3D-7A29-478E-B048-3287B901F480}" srcOrd="1" destOrd="0" presId="urn:microsoft.com/office/officeart/2005/8/layout/vList2"/>
    <dgm:cxn modelId="{3FD97CED-4742-437C-A93F-47C4D3AC9D8C}" type="presParOf" srcId="{59D23443-88F4-407B-A7E7-F0056914327B}" destId="{E5D2480D-5299-447C-936A-83CC1EF0A021}" srcOrd="2" destOrd="0" presId="urn:microsoft.com/office/officeart/2005/8/layout/vList2"/>
    <dgm:cxn modelId="{A928C08D-FAB7-4B9A-AAE7-DEC07FB2034A}" type="presParOf" srcId="{59D23443-88F4-407B-A7E7-F0056914327B}" destId="{EF2C9C03-927C-4C19-B5CC-4BEB79216ECD}" srcOrd="3" destOrd="0" presId="urn:microsoft.com/office/officeart/2005/8/layout/vList2"/>
    <dgm:cxn modelId="{DF1CD6DD-ABEE-4007-9B2D-610E2EC608C3}" type="presParOf" srcId="{59D23443-88F4-407B-A7E7-F0056914327B}" destId="{51BB8B8E-57CB-4A3F-93A2-D5419F7FDD8C}" srcOrd="4" destOrd="0" presId="urn:microsoft.com/office/officeart/2005/8/layout/vList2"/>
    <dgm:cxn modelId="{6529E911-CC0F-43C9-B08E-CD08AA82CF57}" type="presParOf" srcId="{59D23443-88F4-407B-A7E7-F0056914327B}" destId="{70A3C553-D99B-47BF-A16C-60C53D009B65}" srcOrd="5" destOrd="0" presId="urn:microsoft.com/office/officeart/2005/8/layout/vList2"/>
    <dgm:cxn modelId="{5E2FB623-F0C0-4AE3-9004-67FE11F14FFA}" type="presParOf" srcId="{59D23443-88F4-407B-A7E7-F0056914327B}" destId="{B83EBC11-CFF6-46A4-AE39-1657D7BDA540}" srcOrd="6" destOrd="0" presId="urn:microsoft.com/office/officeart/2005/8/layout/vList2"/>
    <dgm:cxn modelId="{180A80BA-A7F2-46E3-A28C-88A7B58CC513}" type="presParOf" srcId="{59D23443-88F4-407B-A7E7-F0056914327B}" destId="{03CAF4B4-593E-4D4F-AAC6-565B9350F6AC}" srcOrd="7" destOrd="0" presId="urn:microsoft.com/office/officeart/2005/8/layout/vList2"/>
    <dgm:cxn modelId="{76D5662F-5EEA-4393-B599-7EF2BB71BBCC}" type="presParOf" srcId="{59D23443-88F4-407B-A7E7-F0056914327B}" destId="{50EBD9A8-48E7-4529-918E-06C9F0E587CF}" srcOrd="8" destOrd="0" presId="urn:microsoft.com/office/officeart/2005/8/layout/vList2"/>
    <dgm:cxn modelId="{2380D44C-0CF7-4226-978E-91DC3F46CD3D}" type="presParOf" srcId="{59D23443-88F4-407B-A7E7-F0056914327B}" destId="{E2CD8888-8F03-4686-9A2A-0CBBFF760099}" srcOrd="9" destOrd="0" presId="urn:microsoft.com/office/officeart/2005/8/layout/vList2"/>
    <dgm:cxn modelId="{D3FF0FB2-8AF3-4CD2-AF4A-085013300964}" type="presParOf" srcId="{59D23443-88F4-407B-A7E7-F0056914327B}" destId="{4B4D52E5-16FB-486B-BF71-B7E80E080AC6}" srcOrd="10" destOrd="0" presId="urn:microsoft.com/office/officeart/2005/8/layout/vList2"/>
    <dgm:cxn modelId="{D42AACB9-4003-4A0C-B06A-9628F8986A30}" type="presParOf" srcId="{59D23443-88F4-407B-A7E7-F0056914327B}" destId="{A685A517-9356-4DB7-BF1D-D005F5A72631}" srcOrd="11" destOrd="0" presId="urn:microsoft.com/office/officeart/2005/8/layout/vList2"/>
    <dgm:cxn modelId="{462C5A95-AB0B-4282-9994-E61B2EABEA7B}" type="presParOf" srcId="{59D23443-88F4-407B-A7E7-F0056914327B}" destId="{6DB3E0F5-6F2D-40B2-9625-63FF9879FFE9}"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CCEEB7-F297-45EE-98DB-020382DC537C}">
      <dsp:nvSpPr>
        <dsp:cNvPr id="0" name=""/>
        <dsp:cNvSpPr/>
      </dsp:nvSpPr>
      <dsp:spPr>
        <a:xfrm>
          <a:off x="0" y="22293"/>
          <a:ext cx="9959787" cy="479700"/>
        </a:xfrm>
        <a:prstGeom prst="roundRect">
          <a:avLst/>
        </a:prstGeom>
        <a:gradFill rotWithShape="0">
          <a:gsLst>
            <a:gs pos="0">
              <a:schemeClr val="accent3">
                <a:hueOff val="0"/>
                <a:satOff val="0"/>
                <a:lumOff val="0"/>
                <a:alphaOff val="0"/>
                <a:tint val="60000"/>
                <a:satMod val="105000"/>
                <a:lumMod val="105000"/>
              </a:schemeClr>
            </a:gs>
            <a:gs pos="100000">
              <a:schemeClr val="accent3">
                <a:hueOff val="0"/>
                <a:satOff val="0"/>
                <a:lumOff val="0"/>
                <a:alphaOff val="0"/>
                <a:tint val="65000"/>
                <a:satMod val="100000"/>
                <a:lumMod val="100000"/>
              </a:schemeClr>
            </a:gs>
            <a:gs pos="100000">
              <a:schemeClr val="accent3">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Students</a:t>
          </a:r>
          <a:endParaRPr lang="el-GR" sz="2000" kern="1200" dirty="0"/>
        </a:p>
      </dsp:txBody>
      <dsp:txXfrm>
        <a:off x="23417" y="45710"/>
        <a:ext cx="9912953" cy="432866"/>
      </dsp:txXfrm>
    </dsp:sp>
    <dsp:sp modelId="{E5D2480D-5299-447C-936A-83CC1EF0A021}">
      <dsp:nvSpPr>
        <dsp:cNvPr id="0" name=""/>
        <dsp:cNvSpPr/>
      </dsp:nvSpPr>
      <dsp:spPr>
        <a:xfrm>
          <a:off x="0" y="559593"/>
          <a:ext cx="9959787" cy="479700"/>
        </a:xfrm>
        <a:prstGeom prst="roundRect">
          <a:avLst/>
        </a:prstGeom>
        <a:gradFill rotWithShape="0">
          <a:gsLst>
            <a:gs pos="0">
              <a:schemeClr val="accent3">
                <a:hueOff val="0"/>
                <a:satOff val="0"/>
                <a:lumOff val="0"/>
                <a:alphaOff val="0"/>
                <a:tint val="60000"/>
                <a:satMod val="105000"/>
                <a:lumMod val="105000"/>
              </a:schemeClr>
            </a:gs>
            <a:gs pos="100000">
              <a:schemeClr val="accent3">
                <a:hueOff val="0"/>
                <a:satOff val="0"/>
                <a:lumOff val="0"/>
                <a:alphaOff val="0"/>
                <a:tint val="65000"/>
                <a:satMod val="100000"/>
                <a:lumMod val="100000"/>
              </a:schemeClr>
            </a:gs>
            <a:gs pos="100000">
              <a:schemeClr val="accent3">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Receiving Institutions</a:t>
          </a:r>
          <a:endParaRPr lang="el-GR" sz="2000" kern="1200" dirty="0"/>
        </a:p>
      </dsp:txBody>
      <dsp:txXfrm>
        <a:off x="23417" y="583010"/>
        <a:ext cx="9912953" cy="432866"/>
      </dsp:txXfrm>
    </dsp:sp>
    <dsp:sp modelId="{51BB8B8E-57CB-4A3F-93A2-D5419F7FDD8C}">
      <dsp:nvSpPr>
        <dsp:cNvPr id="0" name=""/>
        <dsp:cNvSpPr/>
      </dsp:nvSpPr>
      <dsp:spPr>
        <a:xfrm>
          <a:off x="0" y="1096893"/>
          <a:ext cx="9959787" cy="479700"/>
        </a:xfrm>
        <a:prstGeom prst="roundRect">
          <a:avLst/>
        </a:prstGeom>
        <a:gradFill rotWithShape="0">
          <a:gsLst>
            <a:gs pos="0">
              <a:schemeClr val="accent3">
                <a:hueOff val="0"/>
                <a:satOff val="0"/>
                <a:lumOff val="0"/>
                <a:alphaOff val="0"/>
                <a:tint val="60000"/>
                <a:satMod val="105000"/>
                <a:lumMod val="105000"/>
              </a:schemeClr>
            </a:gs>
            <a:gs pos="100000">
              <a:schemeClr val="accent3">
                <a:hueOff val="0"/>
                <a:satOff val="0"/>
                <a:lumOff val="0"/>
                <a:alphaOff val="0"/>
                <a:tint val="65000"/>
                <a:satMod val="100000"/>
                <a:lumMod val="100000"/>
              </a:schemeClr>
            </a:gs>
            <a:gs pos="100000">
              <a:schemeClr val="accent3">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Departments</a:t>
          </a:r>
          <a:endParaRPr lang="el-GR" sz="2000" kern="1200" dirty="0"/>
        </a:p>
      </dsp:txBody>
      <dsp:txXfrm>
        <a:off x="23417" y="1120310"/>
        <a:ext cx="9912953" cy="432866"/>
      </dsp:txXfrm>
    </dsp:sp>
    <dsp:sp modelId="{B83EBC11-CFF6-46A4-AE39-1657D7BDA540}">
      <dsp:nvSpPr>
        <dsp:cNvPr id="0" name=""/>
        <dsp:cNvSpPr/>
      </dsp:nvSpPr>
      <dsp:spPr>
        <a:xfrm>
          <a:off x="0" y="1634193"/>
          <a:ext cx="9959787" cy="479700"/>
        </a:xfrm>
        <a:prstGeom prst="roundRect">
          <a:avLst/>
        </a:prstGeom>
        <a:gradFill rotWithShape="0">
          <a:gsLst>
            <a:gs pos="0">
              <a:schemeClr val="accent3">
                <a:hueOff val="0"/>
                <a:satOff val="0"/>
                <a:lumOff val="0"/>
                <a:alphaOff val="0"/>
                <a:tint val="60000"/>
                <a:satMod val="105000"/>
                <a:lumMod val="105000"/>
              </a:schemeClr>
            </a:gs>
            <a:gs pos="100000">
              <a:schemeClr val="accent3">
                <a:hueOff val="0"/>
                <a:satOff val="0"/>
                <a:lumOff val="0"/>
                <a:alphaOff val="0"/>
                <a:tint val="65000"/>
                <a:satMod val="100000"/>
                <a:lumMod val="100000"/>
              </a:schemeClr>
            </a:gs>
            <a:gs pos="100000">
              <a:schemeClr val="accent3">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Subjects</a:t>
          </a:r>
          <a:endParaRPr lang="el-GR" sz="2000" kern="1200" dirty="0"/>
        </a:p>
      </dsp:txBody>
      <dsp:txXfrm>
        <a:off x="23417" y="1657610"/>
        <a:ext cx="9912953" cy="432866"/>
      </dsp:txXfrm>
    </dsp:sp>
    <dsp:sp modelId="{50EBD9A8-48E7-4529-918E-06C9F0E587CF}">
      <dsp:nvSpPr>
        <dsp:cNvPr id="0" name=""/>
        <dsp:cNvSpPr/>
      </dsp:nvSpPr>
      <dsp:spPr>
        <a:xfrm>
          <a:off x="0" y="2171493"/>
          <a:ext cx="9959787" cy="479700"/>
        </a:xfrm>
        <a:prstGeom prst="roundRect">
          <a:avLst/>
        </a:prstGeom>
        <a:gradFill rotWithShape="0">
          <a:gsLst>
            <a:gs pos="0">
              <a:schemeClr val="accent3">
                <a:hueOff val="0"/>
                <a:satOff val="0"/>
                <a:lumOff val="0"/>
                <a:alphaOff val="0"/>
                <a:tint val="60000"/>
                <a:satMod val="105000"/>
                <a:lumMod val="105000"/>
              </a:schemeClr>
            </a:gs>
            <a:gs pos="100000">
              <a:schemeClr val="accent3">
                <a:hueOff val="0"/>
                <a:satOff val="0"/>
                <a:lumOff val="0"/>
                <a:alphaOff val="0"/>
                <a:tint val="65000"/>
                <a:satMod val="100000"/>
                <a:lumMod val="100000"/>
              </a:schemeClr>
            </a:gs>
            <a:gs pos="100000">
              <a:schemeClr val="accent3">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Learning Agreements</a:t>
          </a:r>
          <a:endParaRPr lang="el-GR" sz="2000" kern="1200" dirty="0"/>
        </a:p>
      </dsp:txBody>
      <dsp:txXfrm>
        <a:off x="23417" y="2194910"/>
        <a:ext cx="9912953" cy="432866"/>
      </dsp:txXfrm>
    </dsp:sp>
    <dsp:sp modelId="{4B4D52E5-16FB-486B-BF71-B7E80E080AC6}">
      <dsp:nvSpPr>
        <dsp:cNvPr id="0" name=""/>
        <dsp:cNvSpPr/>
      </dsp:nvSpPr>
      <dsp:spPr>
        <a:xfrm>
          <a:off x="0" y="2708793"/>
          <a:ext cx="9959787" cy="479700"/>
        </a:xfrm>
        <a:prstGeom prst="roundRect">
          <a:avLst/>
        </a:prstGeom>
        <a:gradFill rotWithShape="0">
          <a:gsLst>
            <a:gs pos="0">
              <a:schemeClr val="accent3">
                <a:hueOff val="0"/>
                <a:satOff val="0"/>
                <a:lumOff val="0"/>
                <a:alphaOff val="0"/>
                <a:tint val="60000"/>
                <a:satMod val="105000"/>
                <a:lumMod val="105000"/>
              </a:schemeClr>
            </a:gs>
            <a:gs pos="100000">
              <a:schemeClr val="accent3">
                <a:hueOff val="0"/>
                <a:satOff val="0"/>
                <a:lumOff val="0"/>
                <a:alphaOff val="0"/>
                <a:tint val="65000"/>
                <a:satMod val="100000"/>
                <a:lumMod val="100000"/>
              </a:schemeClr>
            </a:gs>
            <a:gs pos="100000">
              <a:schemeClr val="accent3">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Erasmus Office</a:t>
          </a:r>
          <a:endParaRPr lang="el-GR" sz="2000" kern="1200" dirty="0"/>
        </a:p>
      </dsp:txBody>
      <dsp:txXfrm>
        <a:off x="23417" y="2732210"/>
        <a:ext cx="9912953" cy="432866"/>
      </dsp:txXfrm>
    </dsp:sp>
    <dsp:sp modelId="{6DB3E0F5-6F2D-40B2-9625-63FF9879FFE9}">
      <dsp:nvSpPr>
        <dsp:cNvPr id="0" name=""/>
        <dsp:cNvSpPr/>
      </dsp:nvSpPr>
      <dsp:spPr>
        <a:xfrm>
          <a:off x="0" y="3246093"/>
          <a:ext cx="9959787" cy="479700"/>
        </a:xfrm>
        <a:prstGeom prst="roundRect">
          <a:avLst/>
        </a:prstGeom>
        <a:gradFill rotWithShape="0">
          <a:gsLst>
            <a:gs pos="0">
              <a:schemeClr val="accent3">
                <a:hueOff val="0"/>
                <a:satOff val="0"/>
                <a:lumOff val="0"/>
                <a:alphaOff val="0"/>
                <a:tint val="60000"/>
                <a:satMod val="105000"/>
                <a:lumMod val="105000"/>
              </a:schemeClr>
            </a:gs>
            <a:gs pos="100000">
              <a:schemeClr val="accent3">
                <a:hueOff val="0"/>
                <a:satOff val="0"/>
                <a:lumOff val="0"/>
                <a:alphaOff val="0"/>
                <a:tint val="65000"/>
                <a:satMod val="100000"/>
                <a:lumMod val="100000"/>
              </a:schemeClr>
            </a:gs>
            <a:gs pos="100000">
              <a:schemeClr val="accent3">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ECTS Coordinators</a:t>
          </a:r>
          <a:endParaRPr lang="el-GR" sz="2000" kern="1200" dirty="0"/>
        </a:p>
      </dsp:txBody>
      <dsp:txXfrm>
        <a:off x="23417" y="3269510"/>
        <a:ext cx="9912953"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Θέση ημερομηνίας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DD40BE5-F188-4B90-8D25-FBCE85B41EF8}" type="datetime1">
              <a:rPr lang="el-GR" smtClean="0"/>
              <a:t>7/1/2023</a:t>
            </a:fld>
            <a:endParaRPr lang="en-US" dirty="0"/>
          </a:p>
        </p:txBody>
      </p:sp>
      <p:sp>
        <p:nvSpPr>
          <p:cNvPr id="4" name="Θέση υποσέλιδου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Θέση αριθμού διαφάνειας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87A8100-2D96-4CBC-9A09-B5A1A3AE53A6}" type="datetime1">
              <a:rPr lang="el-GR" smtClean="0"/>
              <a:t>7/1/2023</a:t>
            </a:fld>
            <a:endParaRPr lang="en-US"/>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l"/>
              <a:t>Κάντε κλικ για επεξεργασία των στυλ κειμένου του υποδείγματος</a:t>
            </a:r>
            <a:endParaRPr lang="en-US"/>
          </a:p>
          <a:p>
            <a:pPr lvl="1" rtl="0"/>
            <a:r>
              <a:rPr lang="el"/>
              <a:t>Δεύτερου επιπέδου</a:t>
            </a:r>
          </a:p>
          <a:p>
            <a:pPr lvl="2" rtl="0"/>
            <a:r>
              <a:rPr lang="el"/>
              <a:t>Τρίτου επιπέδου</a:t>
            </a:r>
          </a:p>
          <a:p>
            <a:pPr lvl="3" rtl="0"/>
            <a:r>
              <a:rPr lang="el"/>
              <a:t>Τέταρτου επιπέδου</a:t>
            </a:r>
          </a:p>
          <a:p>
            <a:pPr lvl="4" rtl="0"/>
            <a:r>
              <a:rPr lang="el"/>
              <a:t>Πέμπτου επιπέδου</a:t>
            </a:r>
            <a:endParaRPr lang="en-US"/>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5" name="Ορθογώνιο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latin typeface="Tahoma" panose="020B0604030504040204" pitchFamily="34" charset="0"/>
              <a:ea typeface="Tahoma" panose="020B0604030504040204" pitchFamily="34" charset="0"/>
              <a:cs typeface="Tahoma" panose="020B0604030504040204" pitchFamily="34" charset="0"/>
            </a:endParaRPr>
          </a:p>
        </p:txBody>
      </p:sp>
      <p:sp useBgFill="1">
        <p:nvSpPr>
          <p:cNvPr id="10" name="Ορθογώνιο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Ορθογώνιο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Ορθογώνιο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Ομάδα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Ευθεία γραμμή σύνδεσης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Ευθεία γραμμή σύνδεσης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Ευθεία γραμμή σύνδεσης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Τίτλος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000" b="0" kern="1200" cap="all" spc="-100" baseline="0" dirty="0">
                <a:solidFill>
                  <a:schemeClr val="tx1">
                    <a:lumMod val="85000"/>
                    <a:lumOff val="15000"/>
                  </a:schemeClr>
                </a:solidFill>
                <a:effectLst/>
                <a:latin typeface="Tahoma" panose="020B0604030504040204" pitchFamily="34" charset="0"/>
                <a:ea typeface="Tahoma" panose="020B0604030504040204" pitchFamily="34" charset="0"/>
                <a:cs typeface="Tahoma" panose="020B0604030504040204" pitchFamily="34" charset="0"/>
              </a:defRPr>
            </a:lvl1pPr>
          </a:lstStyle>
          <a:p>
            <a:pPr rtl="0"/>
            <a:r>
              <a:rPr lang="el-GR"/>
              <a:t>Κάντε κλικ για να επεξεργαστείτε τον τίτλο υποδείγματος</a:t>
            </a:r>
            <a:endParaRPr lang="en-US" dirty="0"/>
          </a:p>
        </p:txBody>
      </p:sp>
      <p:sp>
        <p:nvSpPr>
          <p:cNvPr id="3" name="Υπότιτλος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l-GR"/>
              <a:t>Κάντε κλικ για να επεξεργαστείτε τον υπότιτλο του υποδείγματος</a:t>
            </a:r>
            <a:endParaRPr lang="en-US" dirty="0"/>
          </a:p>
        </p:txBody>
      </p:sp>
      <p:sp>
        <p:nvSpPr>
          <p:cNvPr id="20" name="Θέση ημερομηνίας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Tahoma" panose="020B0604030504040204" pitchFamily="34" charset="0"/>
                <a:ea typeface="Tahoma" panose="020B0604030504040204" pitchFamily="34" charset="0"/>
                <a:cs typeface="Tahoma" panose="020B0604030504040204" pitchFamily="34" charset="0"/>
              </a:defRPr>
            </a:lvl1pPr>
          </a:lstStyle>
          <a:p>
            <a:fld id="{C71C264D-C0A2-4845-B03C-DEB4FF68BDB8}" type="datetime1">
              <a:rPr lang="el-GR" smtClean="0"/>
              <a:t>7/1/2023</a:t>
            </a:fld>
            <a:endParaRPr lang="en-US" dirty="0"/>
          </a:p>
        </p:txBody>
      </p:sp>
      <p:sp>
        <p:nvSpPr>
          <p:cNvPr id="21" name="Σύμβολο κράτησης θέσης υποσέλιδου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en-US" dirty="0"/>
          </a:p>
        </p:txBody>
      </p:sp>
      <p:sp>
        <p:nvSpPr>
          <p:cNvPr id="22" name="Σύμβολο κράτησης θέσης αριθμού διαφάνειας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lvl1pPr>
              <a:defRPr>
                <a:latin typeface="Tahoma" panose="020B0604030504040204" pitchFamily="34" charset="0"/>
                <a:ea typeface="Tahoma" panose="020B0604030504040204" pitchFamily="34" charset="0"/>
                <a:cs typeface="Tahoma" panose="020B0604030504040204" pitchFamily="34" charset="0"/>
              </a:defRPr>
            </a:lvl1pPr>
          </a:lstStyle>
          <a:p>
            <a:pPr rtl="0"/>
            <a:r>
              <a:rPr lang="el-GR"/>
              <a:t>Κάντε κλικ για να επεξεργαστείτε τον τίτλο υποδείγματος</a:t>
            </a:r>
            <a:endParaRPr lang="en-US" dirty="0"/>
          </a:p>
        </p:txBody>
      </p:sp>
      <p:sp>
        <p:nvSpPr>
          <p:cNvPr id="3" name="Θέση κατακόρυφου κειμένου 2"/>
          <p:cNvSpPr>
            <a:spLocks noGrp="1"/>
          </p:cNvSpPr>
          <p:nvPr>
            <p:ph type="body" orient="vert" idx="1"/>
          </p:nvPr>
        </p:nvSpPr>
        <p:spPr/>
        <p:txBody>
          <a:bodyPr vert="eaVert" rtlCol="0"/>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endParaRPr lang="en-US" dirty="0"/>
          </a:p>
        </p:txBody>
      </p:sp>
      <p:sp>
        <p:nvSpPr>
          <p:cNvPr id="4" name="Θέση ημερομηνίας 3"/>
          <p:cNvSpPr>
            <a:spLocks noGrp="1"/>
          </p:cNvSpPr>
          <p:nvPr>
            <p:ph type="dt" sz="half" idx="10"/>
          </p:nvPr>
        </p:nvSpPr>
        <p:spPr/>
        <p:txBody>
          <a:bodyPr rtlCol="0"/>
          <a:lstStyle>
            <a:lvl1pPr>
              <a:defRPr>
                <a:latin typeface="Tahoma" panose="020B0604030504040204" pitchFamily="34" charset="0"/>
                <a:ea typeface="Tahoma" panose="020B0604030504040204" pitchFamily="34" charset="0"/>
                <a:cs typeface="Tahoma" panose="020B0604030504040204" pitchFamily="34" charset="0"/>
              </a:defRPr>
            </a:lvl1pPr>
          </a:lstStyle>
          <a:p>
            <a:fld id="{45598D92-8F34-4B63-81A0-6F258440B286}" type="datetime1">
              <a:rPr lang="el-GR" smtClean="0"/>
              <a:t>7/1/2023</a:t>
            </a:fld>
            <a:endParaRPr lang="en-US"/>
          </a:p>
        </p:txBody>
      </p:sp>
      <p:sp>
        <p:nvSpPr>
          <p:cNvPr id="5" name="Θέση υποσέλιδου 4"/>
          <p:cNvSpPr>
            <a:spLocks noGrp="1"/>
          </p:cNvSpPr>
          <p:nvPr>
            <p:ph type="ftr" sz="quarter" idx="11"/>
          </p:nvPr>
        </p:nvSpPr>
        <p:spPr/>
        <p:txBody>
          <a:bodyPr rtlCol="0"/>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6" name="Θέση αριθμού διαφάνειας 5"/>
          <p:cNvSpPr>
            <a:spLocks noGrp="1"/>
          </p:cNvSpPr>
          <p:nvPr>
            <p:ph type="sldNum" sz="quarter" idx="12"/>
          </p:nvPr>
        </p:nvSpPr>
        <p:spPr/>
        <p:txBody>
          <a:bodyPr rtlCol="0"/>
          <a:lstStyle>
            <a:lvl1pPr>
              <a:defRPr>
                <a:latin typeface="Tahoma" panose="020B0604030504040204" pitchFamily="34" charset="0"/>
                <a:ea typeface="Tahoma" panose="020B0604030504040204" pitchFamily="34" charset="0"/>
                <a:cs typeface="Tahoma" panose="020B0604030504040204" pitchFamily="34" charset="0"/>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8991600" y="762000"/>
            <a:ext cx="2362200" cy="5257800"/>
          </a:xfrm>
        </p:spPr>
        <p:txBody>
          <a:bodyPr vert="eaVert" rtlCol="0"/>
          <a:lstStyle>
            <a:lvl1pPr>
              <a:defRPr>
                <a:latin typeface="Tahoma" panose="020B0604030504040204" pitchFamily="34" charset="0"/>
                <a:ea typeface="Tahoma" panose="020B0604030504040204" pitchFamily="34" charset="0"/>
                <a:cs typeface="Tahoma" panose="020B0604030504040204" pitchFamily="34" charset="0"/>
              </a:defRPr>
            </a:lvl1pPr>
          </a:lstStyle>
          <a:p>
            <a:pPr rtl="0"/>
            <a:r>
              <a:rPr lang="el-GR"/>
              <a:t>Κάντε κλικ για να επεξεργαστείτε τον τίτλο υποδείγματος</a:t>
            </a:r>
            <a:endParaRPr lang="en-US" dirty="0"/>
          </a:p>
        </p:txBody>
      </p:sp>
      <p:sp>
        <p:nvSpPr>
          <p:cNvPr id="3" name="Θέση κατακόρυφου κειμένου 2"/>
          <p:cNvSpPr>
            <a:spLocks noGrp="1"/>
          </p:cNvSpPr>
          <p:nvPr>
            <p:ph type="body" orient="vert" idx="1"/>
          </p:nvPr>
        </p:nvSpPr>
        <p:spPr>
          <a:xfrm>
            <a:off x="838200" y="762000"/>
            <a:ext cx="8077200" cy="5257800"/>
          </a:xfrm>
        </p:spPr>
        <p:txBody>
          <a:bodyPr vert="eaVert" rtlCol="0"/>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endParaRPr lang="en-US" dirty="0"/>
          </a:p>
        </p:txBody>
      </p:sp>
      <p:sp>
        <p:nvSpPr>
          <p:cNvPr id="4" name="Θέση ημερομηνίας 3"/>
          <p:cNvSpPr>
            <a:spLocks noGrp="1"/>
          </p:cNvSpPr>
          <p:nvPr>
            <p:ph type="dt" sz="half" idx="10"/>
          </p:nvPr>
        </p:nvSpPr>
        <p:spPr/>
        <p:txBody>
          <a:bodyPr rtlCol="0"/>
          <a:lstStyle>
            <a:lvl1pPr>
              <a:defRPr>
                <a:latin typeface="Tahoma" panose="020B0604030504040204" pitchFamily="34" charset="0"/>
                <a:ea typeface="Tahoma" panose="020B0604030504040204" pitchFamily="34" charset="0"/>
                <a:cs typeface="Tahoma" panose="020B0604030504040204" pitchFamily="34" charset="0"/>
              </a:defRPr>
            </a:lvl1pPr>
          </a:lstStyle>
          <a:p>
            <a:fld id="{1C0DA57F-A696-4650-BF26-36BD05691E9F}" type="datetime1">
              <a:rPr lang="el-GR" smtClean="0"/>
              <a:t>7/1/2023</a:t>
            </a:fld>
            <a:endParaRPr lang="en-US"/>
          </a:p>
        </p:txBody>
      </p:sp>
      <p:sp>
        <p:nvSpPr>
          <p:cNvPr id="5" name="Θέση υποσέλιδου 4"/>
          <p:cNvSpPr>
            <a:spLocks noGrp="1"/>
          </p:cNvSpPr>
          <p:nvPr>
            <p:ph type="ftr" sz="quarter" idx="11"/>
          </p:nvPr>
        </p:nvSpPr>
        <p:spPr/>
        <p:txBody>
          <a:bodyPr rtlCol="0"/>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6" name="Θέση αριθμού διαφάνειας 5"/>
          <p:cNvSpPr>
            <a:spLocks noGrp="1"/>
          </p:cNvSpPr>
          <p:nvPr>
            <p:ph type="sldNum" sz="quarter" idx="12"/>
          </p:nvPr>
        </p:nvSpPr>
        <p:spPr/>
        <p:txBody>
          <a:bodyPr rtlCol="0"/>
          <a:lstStyle>
            <a:lvl1pPr>
              <a:defRPr>
                <a:latin typeface="Tahoma" panose="020B0604030504040204" pitchFamily="34" charset="0"/>
                <a:ea typeface="Tahoma" panose="020B0604030504040204" pitchFamily="34" charset="0"/>
                <a:cs typeface="Tahoma" panose="020B0604030504040204" pitchFamily="34" charset="0"/>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lvl1pPr>
              <a:defRPr>
                <a:latin typeface="Tahoma" panose="020B0604030504040204" pitchFamily="34" charset="0"/>
                <a:ea typeface="Tahoma" panose="020B0604030504040204" pitchFamily="34" charset="0"/>
                <a:cs typeface="Tahoma" panose="020B0604030504040204" pitchFamily="34" charset="0"/>
              </a:defRPr>
            </a:lvl1pPr>
          </a:lstStyle>
          <a:p>
            <a:pPr rtl="0"/>
            <a:r>
              <a:rPr lang="el-GR"/>
              <a:t>Κάντε κλικ για να επεξεργαστείτε τον τίτλο υποδείγματος</a:t>
            </a:r>
            <a:endParaRPr lang="en-US" dirty="0"/>
          </a:p>
        </p:txBody>
      </p:sp>
      <p:sp>
        <p:nvSpPr>
          <p:cNvPr id="3" name="Θέση περιεχομένου 2"/>
          <p:cNvSpPr>
            <a:spLocks noGrp="1"/>
          </p:cNvSpPr>
          <p:nvPr>
            <p:ph idx="1"/>
          </p:nvPr>
        </p:nvSpPr>
        <p:spPr/>
        <p:txBody>
          <a:bodyPr rtlCol="0"/>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endParaRPr lang="en-US" dirty="0"/>
          </a:p>
        </p:txBody>
      </p:sp>
      <p:sp>
        <p:nvSpPr>
          <p:cNvPr id="4" name="Θέση ημερομηνίας 3"/>
          <p:cNvSpPr>
            <a:spLocks noGrp="1"/>
          </p:cNvSpPr>
          <p:nvPr>
            <p:ph type="dt" sz="half" idx="10"/>
          </p:nvPr>
        </p:nvSpPr>
        <p:spPr/>
        <p:txBody>
          <a:bodyPr rtlCol="0"/>
          <a:lstStyle>
            <a:lvl1pPr>
              <a:defRPr>
                <a:latin typeface="Tahoma" panose="020B0604030504040204" pitchFamily="34" charset="0"/>
                <a:ea typeface="Tahoma" panose="020B0604030504040204" pitchFamily="34" charset="0"/>
                <a:cs typeface="Tahoma" panose="020B0604030504040204" pitchFamily="34" charset="0"/>
              </a:defRPr>
            </a:lvl1pPr>
          </a:lstStyle>
          <a:p>
            <a:fld id="{5D179434-7293-40E0-98A7-69F3C10321FD}" type="datetime1">
              <a:rPr lang="el-GR" smtClean="0"/>
              <a:t>7/1/2023</a:t>
            </a:fld>
            <a:endParaRPr lang="en-US"/>
          </a:p>
        </p:txBody>
      </p:sp>
      <p:sp>
        <p:nvSpPr>
          <p:cNvPr id="5" name="Θέση υποσέλιδου 4"/>
          <p:cNvSpPr>
            <a:spLocks noGrp="1"/>
          </p:cNvSpPr>
          <p:nvPr>
            <p:ph type="ftr" sz="quarter" idx="11"/>
          </p:nvPr>
        </p:nvSpPr>
        <p:spPr/>
        <p:txBody>
          <a:bodyPr rtlCol="0"/>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6" name="Θέση αριθμού διαφάνειας 5"/>
          <p:cNvSpPr>
            <a:spLocks noGrp="1"/>
          </p:cNvSpPr>
          <p:nvPr>
            <p:ph type="sldNum" sz="quarter" idx="12"/>
          </p:nvPr>
        </p:nvSpPr>
        <p:spPr/>
        <p:txBody>
          <a:bodyPr rtlCol="0"/>
          <a:lstStyle>
            <a:lvl1pPr>
              <a:defRPr>
                <a:latin typeface="Tahoma" panose="020B0604030504040204" pitchFamily="34" charset="0"/>
                <a:ea typeface="Tahoma" panose="020B0604030504040204" pitchFamily="34" charset="0"/>
                <a:cs typeface="Tahoma" panose="020B0604030504040204" pitchFamily="34" charset="0"/>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15" name="Ορθογώνιο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latin typeface="Tahoma" panose="020B0604030504040204" pitchFamily="34" charset="0"/>
              <a:ea typeface="Tahoma" panose="020B0604030504040204" pitchFamily="34" charset="0"/>
              <a:cs typeface="Tahoma" panose="020B0604030504040204" pitchFamily="34" charset="0"/>
            </a:endParaRPr>
          </a:p>
        </p:txBody>
      </p:sp>
      <p:sp useBgFill="1">
        <p:nvSpPr>
          <p:cNvPr id="23" name="Ορθογώνιο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Ορθογώνιο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Ορθογώνιο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Τίτλος 1"/>
          <p:cNvSpPr>
            <a:spLocks noGrp="1"/>
          </p:cNvSpPr>
          <p:nvPr>
            <p:ph type="title"/>
          </p:nvPr>
        </p:nvSpPr>
        <p:spPr>
          <a:xfrm>
            <a:off x="1629156" y="2275165"/>
            <a:ext cx="8933688" cy="2406895"/>
          </a:xfrm>
        </p:spPr>
        <p:txBody>
          <a:bodyPr rtlCol="0" anchor="ctr">
            <a:noAutofit/>
          </a:bodyPr>
          <a:lstStyle>
            <a:lvl1pPr algn="ctr">
              <a:lnSpc>
                <a:spcPct val="83000"/>
              </a:lnSpc>
              <a:defRPr lang="en-US" sz="6000" kern="1200" cap="all" spc="-100" baseline="0" dirty="0">
                <a:solidFill>
                  <a:schemeClr val="tx1">
                    <a:lumMod val="85000"/>
                    <a:lumOff val="15000"/>
                  </a:schemeClr>
                </a:solidFill>
                <a:effectLst/>
                <a:latin typeface="Tahoma" panose="020B0604030504040204" pitchFamily="34" charset="0"/>
                <a:ea typeface="Tahoma" panose="020B0604030504040204" pitchFamily="34" charset="0"/>
                <a:cs typeface="Tahoma" panose="020B0604030504040204" pitchFamily="34" charset="0"/>
              </a:defRPr>
            </a:lvl1pPr>
          </a:lstStyle>
          <a:p>
            <a:pPr rtl="0"/>
            <a:r>
              <a:rPr lang="el-GR"/>
              <a:t>Κάντε κλικ για να επεξεργαστείτε τον τίτλο υποδείγματος</a:t>
            </a:r>
            <a:endParaRPr lang="en-US" dirty="0"/>
          </a:p>
        </p:txBody>
      </p:sp>
      <p:grpSp>
        <p:nvGrpSpPr>
          <p:cNvPr id="16" name="Ομάδα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Ευθεία γραμμή σύνδεσης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Ευθεία γραμμή σύνδεσης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Ευθεία γραμμή σύνδεσης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Θέση κειμένου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latin typeface="Tahoma" panose="020B0604030504040204" pitchFamily="34" charset="0"/>
                <a:ea typeface="Tahoma" panose="020B0604030504040204" pitchFamily="34" charset="0"/>
                <a:cs typeface="Tahoma" panose="020B0604030504040204" pitchFamily="34" charset="0"/>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l-GR"/>
              <a:t>Στυλ κειμένου υποδείγματος</a:t>
            </a:r>
          </a:p>
        </p:txBody>
      </p:sp>
      <p:sp>
        <p:nvSpPr>
          <p:cNvPr id="4" name="Θέση ημερομηνίας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Tahoma" panose="020B0604030504040204" pitchFamily="34" charset="0"/>
                <a:ea typeface="Tahoma" panose="020B0604030504040204" pitchFamily="34" charset="0"/>
                <a:cs typeface="Tahoma" panose="020B0604030504040204" pitchFamily="34" charset="0"/>
              </a:defRPr>
            </a:lvl1pPr>
          </a:lstStyle>
          <a:p>
            <a:fld id="{659D29F7-5CBA-4408-9DA4-0BE9487C52BA}" type="datetime1">
              <a:rPr lang="el-GR" smtClean="0"/>
              <a:t>7/1/2023</a:t>
            </a:fld>
            <a:endParaRPr dirty="0"/>
          </a:p>
        </p:txBody>
      </p:sp>
      <p:sp>
        <p:nvSpPr>
          <p:cNvPr id="5" name="Θέση υποσέλιδου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en-US" dirty="0"/>
          </a:p>
        </p:txBody>
      </p:sp>
      <p:sp>
        <p:nvSpPr>
          <p:cNvPr id="6" name="Θέση αριθμού διαφάνειας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8" name="Τίτλος 7"/>
          <p:cNvSpPr>
            <a:spLocks noGrp="1"/>
          </p:cNvSpPr>
          <p:nvPr>
            <p:ph type="title"/>
          </p:nvPr>
        </p:nvSpPr>
        <p:spPr/>
        <p:txBody>
          <a:bodyPr rtlCol="0"/>
          <a:lstStyle>
            <a:lvl1pPr>
              <a:defRPr>
                <a:latin typeface="Tahoma" panose="020B0604030504040204" pitchFamily="34" charset="0"/>
                <a:ea typeface="Tahoma" panose="020B0604030504040204" pitchFamily="34" charset="0"/>
                <a:cs typeface="Tahoma" panose="020B0604030504040204" pitchFamily="34" charset="0"/>
              </a:defRPr>
            </a:lvl1pPr>
          </a:lstStyle>
          <a:p>
            <a:pPr rtl="0"/>
            <a:r>
              <a:rPr lang="el-GR"/>
              <a:t>Κάντε κλικ για να επεξεργαστείτε τον τίτλο υποδείγματος</a:t>
            </a:r>
            <a:endParaRPr lang="en-US" dirty="0"/>
          </a:p>
        </p:txBody>
      </p:sp>
      <p:sp>
        <p:nvSpPr>
          <p:cNvPr id="3" name="Θέση περιεχομένου 2"/>
          <p:cNvSpPr>
            <a:spLocks noGrp="1"/>
          </p:cNvSpPr>
          <p:nvPr>
            <p:ph sz="half" idx="1"/>
          </p:nvPr>
        </p:nvSpPr>
        <p:spPr>
          <a:xfrm>
            <a:off x="1066800" y="2103120"/>
            <a:ext cx="4663440" cy="3749040"/>
          </a:xfrm>
        </p:spPr>
        <p:txBody>
          <a:bodyPr rtlCol="0"/>
          <a:lstStyle>
            <a:lvl1pPr>
              <a:defRPr sz="1800">
                <a:latin typeface="Tahoma" panose="020B0604030504040204" pitchFamily="34" charset="0"/>
                <a:ea typeface="Tahoma" panose="020B0604030504040204" pitchFamily="34" charset="0"/>
                <a:cs typeface="Tahoma" panose="020B0604030504040204" pitchFamily="34" charset="0"/>
              </a:defRPr>
            </a:lvl1pPr>
            <a:lvl2pPr>
              <a:defRPr sz="1600">
                <a:latin typeface="Tahoma" panose="020B0604030504040204" pitchFamily="34" charset="0"/>
                <a:ea typeface="Tahoma" panose="020B0604030504040204" pitchFamily="34" charset="0"/>
                <a:cs typeface="Tahoma" panose="020B0604030504040204" pitchFamily="34" charset="0"/>
              </a:defRPr>
            </a:lvl2pPr>
            <a:lvl3pPr>
              <a:defRPr sz="1400">
                <a:latin typeface="Tahoma" panose="020B0604030504040204" pitchFamily="34" charset="0"/>
                <a:ea typeface="Tahoma" panose="020B0604030504040204" pitchFamily="34" charset="0"/>
                <a:cs typeface="Tahoma" panose="020B0604030504040204" pitchFamily="34" charset="0"/>
              </a:defRPr>
            </a:lvl3pPr>
            <a:lvl4pPr>
              <a:defRPr sz="1400">
                <a:latin typeface="Tahoma" panose="020B0604030504040204" pitchFamily="34" charset="0"/>
                <a:ea typeface="Tahoma" panose="020B0604030504040204" pitchFamily="34" charset="0"/>
                <a:cs typeface="Tahoma" panose="020B0604030504040204" pitchFamily="34" charset="0"/>
              </a:defRPr>
            </a:lvl4pPr>
            <a:lvl5pPr>
              <a:defRPr sz="1400">
                <a:latin typeface="Tahoma" panose="020B0604030504040204" pitchFamily="34" charset="0"/>
                <a:ea typeface="Tahoma" panose="020B0604030504040204" pitchFamily="34" charset="0"/>
                <a:cs typeface="Tahoma" panose="020B0604030504040204" pitchFamily="34" charset="0"/>
              </a:defRPr>
            </a:lvl5pPr>
            <a:lvl6pPr>
              <a:defRPr sz="1400"/>
            </a:lvl6pPr>
            <a:lvl7pPr>
              <a:defRPr sz="1400"/>
            </a:lvl7pPr>
            <a:lvl8pPr>
              <a:defRPr sz="1400"/>
            </a:lvl8pPr>
            <a:lvl9pPr>
              <a:defRPr sz="1400"/>
            </a:lvl9pPr>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endParaRPr lang="en-US" dirty="0"/>
          </a:p>
        </p:txBody>
      </p:sp>
      <p:sp>
        <p:nvSpPr>
          <p:cNvPr id="4" name="Θέση περιεχομένου 3"/>
          <p:cNvSpPr>
            <a:spLocks noGrp="1"/>
          </p:cNvSpPr>
          <p:nvPr>
            <p:ph sz="half" idx="2"/>
          </p:nvPr>
        </p:nvSpPr>
        <p:spPr>
          <a:xfrm>
            <a:off x="6461760" y="2103120"/>
            <a:ext cx="4663440" cy="3749040"/>
          </a:xfrm>
        </p:spPr>
        <p:txBody>
          <a:bodyPr rtlCol="0"/>
          <a:lstStyle>
            <a:lvl1pPr>
              <a:defRPr sz="1800">
                <a:latin typeface="Tahoma" panose="020B0604030504040204" pitchFamily="34" charset="0"/>
                <a:ea typeface="Tahoma" panose="020B0604030504040204" pitchFamily="34" charset="0"/>
                <a:cs typeface="Tahoma" panose="020B0604030504040204" pitchFamily="34" charset="0"/>
              </a:defRPr>
            </a:lvl1pPr>
            <a:lvl2pPr>
              <a:defRPr sz="1600">
                <a:latin typeface="Tahoma" panose="020B0604030504040204" pitchFamily="34" charset="0"/>
                <a:ea typeface="Tahoma" panose="020B0604030504040204" pitchFamily="34" charset="0"/>
                <a:cs typeface="Tahoma" panose="020B0604030504040204" pitchFamily="34" charset="0"/>
              </a:defRPr>
            </a:lvl2pPr>
            <a:lvl3pPr>
              <a:defRPr sz="1400">
                <a:latin typeface="Tahoma" panose="020B0604030504040204" pitchFamily="34" charset="0"/>
                <a:ea typeface="Tahoma" panose="020B0604030504040204" pitchFamily="34" charset="0"/>
                <a:cs typeface="Tahoma" panose="020B0604030504040204" pitchFamily="34" charset="0"/>
              </a:defRPr>
            </a:lvl3pPr>
            <a:lvl4pPr>
              <a:defRPr sz="1400">
                <a:latin typeface="Tahoma" panose="020B0604030504040204" pitchFamily="34" charset="0"/>
                <a:ea typeface="Tahoma" panose="020B0604030504040204" pitchFamily="34" charset="0"/>
                <a:cs typeface="Tahoma" panose="020B0604030504040204" pitchFamily="34" charset="0"/>
              </a:defRPr>
            </a:lvl4pPr>
            <a:lvl5pPr>
              <a:defRPr sz="1400">
                <a:latin typeface="Tahoma" panose="020B0604030504040204" pitchFamily="34" charset="0"/>
                <a:ea typeface="Tahoma" panose="020B0604030504040204" pitchFamily="34" charset="0"/>
                <a:cs typeface="Tahoma" panose="020B0604030504040204" pitchFamily="34" charset="0"/>
              </a:defRPr>
            </a:lvl5pPr>
            <a:lvl6pPr>
              <a:defRPr sz="1400"/>
            </a:lvl6pPr>
            <a:lvl7pPr>
              <a:defRPr sz="1400"/>
            </a:lvl7pPr>
            <a:lvl8pPr>
              <a:defRPr sz="1400"/>
            </a:lvl8pPr>
            <a:lvl9pPr>
              <a:defRPr sz="1400"/>
            </a:lvl9pPr>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endParaRPr lang="en-US" dirty="0"/>
          </a:p>
        </p:txBody>
      </p:sp>
      <p:sp>
        <p:nvSpPr>
          <p:cNvPr id="5" name="Θέση ημερομηνίας 4"/>
          <p:cNvSpPr>
            <a:spLocks noGrp="1"/>
          </p:cNvSpPr>
          <p:nvPr>
            <p:ph type="dt" sz="half" idx="10"/>
          </p:nvPr>
        </p:nvSpPr>
        <p:spPr/>
        <p:txBody>
          <a:bodyPr rtlCol="0"/>
          <a:lstStyle>
            <a:lvl1pPr>
              <a:defRPr>
                <a:latin typeface="Tahoma" panose="020B0604030504040204" pitchFamily="34" charset="0"/>
                <a:ea typeface="Tahoma" panose="020B0604030504040204" pitchFamily="34" charset="0"/>
                <a:cs typeface="Tahoma" panose="020B0604030504040204" pitchFamily="34" charset="0"/>
              </a:defRPr>
            </a:lvl1pPr>
          </a:lstStyle>
          <a:p>
            <a:fld id="{020C962E-969A-49B6-9474-121940DF033D}" type="datetime1">
              <a:rPr lang="el-GR" smtClean="0"/>
              <a:t>7/1/2023</a:t>
            </a:fld>
            <a:endParaRPr lang="en-US"/>
          </a:p>
        </p:txBody>
      </p:sp>
      <p:sp>
        <p:nvSpPr>
          <p:cNvPr id="6" name="Θέση υποσέλιδου 5"/>
          <p:cNvSpPr>
            <a:spLocks noGrp="1"/>
          </p:cNvSpPr>
          <p:nvPr>
            <p:ph type="ftr" sz="quarter" idx="11"/>
          </p:nvPr>
        </p:nvSpPr>
        <p:spPr/>
        <p:txBody>
          <a:bodyPr rtlCol="0"/>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7" name="Θέση αριθμού διαφάνειας 6"/>
          <p:cNvSpPr>
            <a:spLocks noGrp="1"/>
          </p:cNvSpPr>
          <p:nvPr>
            <p:ph type="sldNum" sz="quarter" idx="12"/>
          </p:nvPr>
        </p:nvSpPr>
        <p:spPr/>
        <p:txBody>
          <a:bodyPr rtlCol="0"/>
          <a:lstStyle>
            <a:lvl1pPr>
              <a:defRPr>
                <a:latin typeface="Tahoma" panose="020B0604030504040204" pitchFamily="34" charset="0"/>
                <a:ea typeface="Tahoma" panose="020B0604030504040204" pitchFamily="34" charset="0"/>
                <a:cs typeface="Tahoma" panose="020B0604030504040204" pitchFamily="34" charset="0"/>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lvl1pPr>
              <a:defRPr>
                <a:latin typeface="Tahoma" panose="020B0604030504040204" pitchFamily="34" charset="0"/>
                <a:ea typeface="Tahoma" panose="020B0604030504040204" pitchFamily="34" charset="0"/>
                <a:cs typeface="Tahoma" panose="020B0604030504040204" pitchFamily="34" charset="0"/>
              </a:defRPr>
            </a:lvl1pPr>
          </a:lstStyle>
          <a:p>
            <a:pPr rtl="0"/>
            <a:r>
              <a:rPr lang="el-GR"/>
              <a:t>Κάντε κλικ για να επεξεργαστείτε τον τίτλο υποδείγματος</a:t>
            </a:r>
            <a:endParaRPr lang="en-US" dirty="0"/>
          </a:p>
        </p:txBody>
      </p:sp>
      <p:sp>
        <p:nvSpPr>
          <p:cNvPr id="3" name="Θέση κειμένου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l-GR"/>
              <a:t>Στυλ κειμένου υποδείγματος</a:t>
            </a:r>
          </a:p>
        </p:txBody>
      </p:sp>
      <p:sp>
        <p:nvSpPr>
          <p:cNvPr id="4" name="Θέση περιεχομένου 3"/>
          <p:cNvSpPr>
            <a:spLocks noGrp="1"/>
          </p:cNvSpPr>
          <p:nvPr>
            <p:ph sz="half" idx="2"/>
          </p:nvPr>
        </p:nvSpPr>
        <p:spPr>
          <a:xfrm>
            <a:off x="1069848" y="2792472"/>
            <a:ext cx="4663440" cy="3163825"/>
          </a:xfrm>
        </p:spPr>
        <p:txBody>
          <a:bodyPr rtlCol="0"/>
          <a:lstStyle>
            <a:lvl1pPr>
              <a:defRPr sz="1800">
                <a:latin typeface="Tahoma" panose="020B0604030504040204" pitchFamily="34" charset="0"/>
                <a:ea typeface="Tahoma" panose="020B0604030504040204" pitchFamily="34" charset="0"/>
                <a:cs typeface="Tahoma" panose="020B0604030504040204" pitchFamily="34" charset="0"/>
              </a:defRPr>
            </a:lvl1pPr>
            <a:lvl2pPr>
              <a:defRPr sz="1600">
                <a:latin typeface="Tahoma" panose="020B0604030504040204" pitchFamily="34" charset="0"/>
                <a:ea typeface="Tahoma" panose="020B0604030504040204" pitchFamily="34" charset="0"/>
                <a:cs typeface="Tahoma" panose="020B0604030504040204" pitchFamily="34" charset="0"/>
              </a:defRPr>
            </a:lvl2pPr>
            <a:lvl3pPr>
              <a:defRPr sz="1400">
                <a:latin typeface="Tahoma" panose="020B0604030504040204" pitchFamily="34" charset="0"/>
                <a:ea typeface="Tahoma" panose="020B0604030504040204" pitchFamily="34" charset="0"/>
                <a:cs typeface="Tahoma" panose="020B0604030504040204" pitchFamily="34" charset="0"/>
              </a:defRPr>
            </a:lvl3pPr>
            <a:lvl4pPr>
              <a:defRPr sz="1400">
                <a:latin typeface="Tahoma" panose="020B0604030504040204" pitchFamily="34" charset="0"/>
                <a:ea typeface="Tahoma" panose="020B0604030504040204" pitchFamily="34" charset="0"/>
                <a:cs typeface="Tahoma" panose="020B0604030504040204" pitchFamily="34" charset="0"/>
              </a:defRPr>
            </a:lvl4pPr>
            <a:lvl5pPr>
              <a:defRPr sz="1400">
                <a:latin typeface="Tahoma" panose="020B0604030504040204" pitchFamily="34" charset="0"/>
                <a:ea typeface="Tahoma" panose="020B0604030504040204" pitchFamily="34" charset="0"/>
                <a:cs typeface="Tahoma" panose="020B0604030504040204" pitchFamily="34" charset="0"/>
              </a:defRPr>
            </a:lvl5pPr>
            <a:lvl6pPr>
              <a:defRPr sz="1400"/>
            </a:lvl6pPr>
            <a:lvl7pPr>
              <a:defRPr sz="1400"/>
            </a:lvl7pPr>
            <a:lvl8pPr>
              <a:defRPr sz="1400"/>
            </a:lvl8pPr>
            <a:lvl9pPr>
              <a:defRPr sz="1400"/>
            </a:lvl9pPr>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endParaRPr lang="el"/>
          </a:p>
        </p:txBody>
      </p:sp>
      <p:sp>
        <p:nvSpPr>
          <p:cNvPr id="5" name="Θέση κειμένου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l-GR"/>
              <a:t>Στυλ κειμένου υποδείγματος</a:t>
            </a:r>
          </a:p>
        </p:txBody>
      </p:sp>
      <p:sp>
        <p:nvSpPr>
          <p:cNvPr id="6" name="Θέση περιεχομένου 5"/>
          <p:cNvSpPr>
            <a:spLocks noGrp="1"/>
          </p:cNvSpPr>
          <p:nvPr>
            <p:ph sz="quarter" idx="4"/>
          </p:nvPr>
        </p:nvSpPr>
        <p:spPr>
          <a:xfrm>
            <a:off x="6458712" y="2792471"/>
            <a:ext cx="4663440" cy="3164509"/>
          </a:xfrm>
        </p:spPr>
        <p:txBody>
          <a:bodyPr rtlCol="0"/>
          <a:lstStyle>
            <a:lvl1pPr>
              <a:defRPr sz="1800">
                <a:latin typeface="Tahoma" panose="020B0604030504040204" pitchFamily="34" charset="0"/>
                <a:ea typeface="Tahoma" panose="020B0604030504040204" pitchFamily="34" charset="0"/>
                <a:cs typeface="Tahoma" panose="020B0604030504040204" pitchFamily="34" charset="0"/>
              </a:defRPr>
            </a:lvl1pPr>
            <a:lvl2pPr>
              <a:defRPr sz="1600">
                <a:latin typeface="Tahoma" panose="020B0604030504040204" pitchFamily="34" charset="0"/>
                <a:ea typeface="Tahoma" panose="020B0604030504040204" pitchFamily="34" charset="0"/>
                <a:cs typeface="Tahoma" panose="020B0604030504040204" pitchFamily="34" charset="0"/>
              </a:defRPr>
            </a:lvl2pPr>
            <a:lvl3pPr>
              <a:defRPr sz="1400">
                <a:latin typeface="Tahoma" panose="020B0604030504040204" pitchFamily="34" charset="0"/>
                <a:ea typeface="Tahoma" panose="020B0604030504040204" pitchFamily="34" charset="0"/>
                <a:cs typeface="Tahoma" panose="020B0604030504040204" pitchFamily="34" charset="0"/>
              </a:defRPr>
            </a:lvl3pPr>
            <a:lvl4pPr>
              <a:defRPr sz="1400">
                <a:latin typeface="Tahoma" panose="020B0604030504040204" pitchFamily="34" charset="0"/>
                <a:ea typeface="Tahoma" panose="020B0604030504040204" pitchFamily="34" charset="0"/>
                <a:cs typeface="Tahoma" panose="020B0604030504040204" pitchFamily="34" charset="0"/>
              </a:defRPr>
            </a:lvl4pPr>
            <a:lvl5pPr>
              <a:defRPr sz="1400">
                <a:latin typeface="Tahoma" panose="020B0604030504040204" pitchFamily="34" charset="0"/>
                <a:ea typeface="Tahoma" panose="020B0604030504040204" pitchFamily="34" charset="0"/>
                <a:cs typeface="Tahoma" panose="020B0604030504040204" pitchFamily="34" charset="0"/>
              </a:defRPr>
            </a:lvl5pPr>
            <a:lvl6pPr>
              <a:defRPr sz="1400"/>
            </a:lvl6pPr>
            <a:lvl7pPr>
              <a:defRPr sz="1400"/>
            </a:lvl7pPr>
            <a:lvl8pPr>
              <a:defRPr sz="1400"/>
            </a:lvl8pPr>
            <a:lvl9pPr>
              <a:defRPr sz="1400"/>
            </a:lvl9pPr>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endParaRPr lang="el"/>
          </a:p>
        </p:txBody>
      </p:sp>
      <p:sp>
        <p:nvSpPr>
          <p:cNvPr id="7" name="Θέση ημερομηνίας 6"/>
          <p:cNvSpPr>
            <a:spLocks noGrp="1"/>
          </p:cNvSpPr>
          <p:nvPr>
            <p:ph type="dt" sz="half" idx="10"/>
          </p:nvPr>
        </p:nvSpPr>
        <p:spPr/>
        <p:txBody>
          <a:bodyPr rtlCol="0"/>
          <a:lstStyle>
            <a:lvl1pPr>
              <a:defRPr>
                <a:latin typeface="Tahoma" panose="020B0604030504040204" pitchFamily="34" charset="0"/>
                <a:ea typeface="Tahoma" panose="020B0604030504040204" pitchFamily="34" charset="0"/>
                <a:cs typeface="Tahoma" panose="020B0604030504040204" pitchFamily="34" charset="0"/>
              </a:defRPr>
            </a:lvl1pPr>
          </a:lstStyle>
          <a:p>
            <a:fld id="{EC5CC67F-1D3F-482B-B40D-B9513136EE0E}" type="datetime1">
              <a:rPr lang="el-GR" smtClean="0"/>
              <a:t>7/1/2023</a:t>
            </a:fld>
            <a:endParaRPr lang="en-US"/>
          </a:p>
        </p:txBody>
      </p:sp>
      <p:sp>
        <p:nvSpPr>
          <p:cNvPr id="8" name="Θέση υποσέλιδου 7"/>
          <p:cNvSpPr>
            <a:spLocks noGrp="1"/>
          </p:cNvSpPr>
          <p:nvPr>
            <p:ph type="ftr" sz="quarter" idx="11"/>
          </p:nvPr>
        </p:nvSpPr>
        <p:spPr/>
        <p:txBody>
          <a:bodyPr rtlCol="0"/>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9" name="Θέση αριθμού διαφάνειας 8"/>
          <p:cNvSpPr>
            <a:spLocks noGrp="1"/>
          </p:cNvSpPr>
          <p:nvPr>
            <p:ph type="sldNum" sz="quarter" idx="12"/>
          </p:nvPr>
        </p:nvSpPr>
        <p:spPr/>
        <p:txBody>
          <a:bodyPr rtlCol="0"/>
          <a:lstStyle>
            <a:lvl1pPr>
              <a:defRPr>
                <a:latin typeface="Tahoma" panose="020B0604030504040204" pitchFamily="34" charset="0"/>
                <a:ea typeface="Tahoma" panose="020B0604030504040204" pitchFamily="34" charset="0"/>
                <a:cs typeface="Tahoma" panose="020B0604030504040204" pitchFamily="34" charset="0"/>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lvl1pPr>
              <a:defRPr>
                <a:latin typeface="Tahoma" panose="020B0604030504040204" pitchFamily="34" charset="0"/>
                <a:ea typeface="Tahoma" panose="020B0604030504040204" pitchFamily="34" charset="0"/>
                <a:cs typeface="Tahoma" panose="020B0604030504040204" pitchFamily="34" charset="0"/>
              </a:defRPr>
            </a:lvl1pPr>
          </a:lstStyle>
          <a:p>
            <a:pPr rtl="0"/>
            <a:r>
              <a:rPr lang="el-GR"/>
              <a:t>Κάντε κλικ για να επεξεργαστείτε τον τίτλο υποδείγματος</a:t>
            </a:r>
            <a:endParaRPr lang="en-US" dirty="0"/>
          </a:p>
        </p:txBody>
      </p:sp>
      <p:sp>
        <p:nvSpPr>
          <p:cNvPr id="3" name="Θέση ημερομηνίας 2"/>
          <p:cNvSpPr>
            <a:spLocks noGrp="1"/>
          </p:cNvSpPr>
          <p:nvPr>
            <p:ph type="dt" sz="half" idx="10"/>
          </p:nvPr>
        </p:nvSpPr>
        <p:spPr/>
        <p:txBody>
          <a:bodyPr rtlCol="0"/>
          <a:lstStyle>
            <a:lvl1pPr>
              <a:defRPr>
                <a:latin typeface="Tahoma" panose="020B0604030504040204" pitchFamily="34" charset="0"/>
                <a:ea typeface="Tahoma" panose="020B0604030504040204" pitchFamily="34" charset="0"/>
                <a:cs typeface="Tahoma" panose="020B0604030504040204" pitchFamily="34" charset="0"/>
              </a:defRPr>
            </a:lvl1pPr>
          </a:lstStyle>
          <a:p>
            <a:fld id="{02F16B12-7CBF-4CDF-89FA-F8A36048EF63}" type="datetime1">
              <a:rPr lang="el-GR" smtClean="0"/>
              <a:t>7/1/2023</a:t>
            </a:fld>
            <a:endParaRPr lang="en-US"/>
          </a:p>
        </p:txBody>
      </p:sp>
      <p:sp>
        <p:nvSpPr>
          <p:cNvPr id="4" name="Θέση υποσέλιδου 3"/>
          <p:cNvSpPr>
            <a:spLocks noGrp="1"/>
          </p:cNvSpPr>
          <p:nvPr>
            <p:ph type="ftr" sz="quarter" idx="11"/>
          </p:nvPr>
        </p:nvSpPr>
        <p:spPr/>
        <p:txBody>
          <a:bodyPr rtlCol="0"/>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5" name="Θέση αριθμού διαφάνειας 4"/>
          <p:cNvSpPr>
            <a:spLocks noGrp="1"/>
          </p:cNvSpPr>
          <p:nvPr>
            <p:ph type="sldNum" sz="quarter" idx="12"/>
          </p:nvPr>
        </p:nvSpPr>
        <p:spPr/>
        <p:txBody>
          <a:bodyPr rtlCol="0"/>
          <a:lstStyle>
            <a:lvl1pPr>
              <a:defRPr>
                <a:latin typeface="Tahoma" panose="020B0604030504040204" pitchFamily="34" charset="0"/>
                <a:ea typeface="Tahoma" panose="020B0604030504040204" pitchFamily="34" charset="0"/>
                <a:cs typeface="Tahoma" panose="020B0604030504040204" pitchFamily="34" charset="0"/>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rtlCol="0"/>
          <a:lstStyle>
            <a:lvl1pPr>
              <a:defRPr>
                <a:latin typeface="Tahoma" panose="020B0604030504040204" pitchFamily="34" charset="0"/>
                <a:ea typeface="Tahoma" panose="020B0604030504040204" pitchFamily="34" charset="0"/>
                <a:cs typeface="Tahoma" panose="020B0604030504040204" pitchFamily="34" charset="0"/>
              </a:defRPr>
            </a:lvl1pPr>
          </a:lstStyle>
          <a:p>
            <a:fld id="{9919D905-D926-4C7C-8880-7B55EA2B77E6}" type="datetime1">
              <a:rPr lang="el-GR" smtClean="0"/>
              <a:t>7/1/2023</a:t>
            </a:fld>
            <a:endParaRPr lang="en-US"/>
          </a:p>
        </p:txBody>
      </p:sp>
      <p:sp>
        <p:nvSpPr>
          <p:cNvPr id="3" name="Θέση υποσέλιδου 2"/>
          <p:cNvSpPr>
            <a:spLocks noGrp="1"/>
          </p:cNvSpPr>
          <p:nvPr>
            <p:ph type="ftr" sz="quarter" idx="11"/>
          </p:nvPr>
        </p:nvSpPr>
        <p:spPr/>
        <p:txBody>
          <a:bodyPr rtlCol="0"/>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4" name="Θέση αριθμού διαφάνειας 3"/>
          <p:cNvSpPr>
            <a:spLocks noGrp="1"/>
          </p:cNvSpPr>
          <p:nvPr>
            <p:ph type="sldNum" sz="quarter" idx="12"/>
          </p:nvPr>
        </p:nvSpPr>
        <p:spPr/>
        <p:txBody>
          <a:bodyPr rtlCol="0"/>
          <a:lstStyle>
            <a:lvl1pPr>
              <a:defRPr>
                <a:latin typeface="Tahoma" panose="020B0604030504040204" pitchFamily="34" charset="0"/>
                <a:ea typeface="Tahoma" panose="020B0604030504040204" pitchFamily="34" charset="0"/>
                <a:cs typeface="Tahoma" panose="020B0604030504040204" pitchFamily="34" charset="0"/>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10" name="Ορθογώνιο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Ορθογώνιο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Τίτλος 1"/>
          <p:cNvSpPr>
            <a:spLocks noGrp="1"/>
          </p:cNvSpPr>
          <p:nvPr>
            <p:ph type="title"/>
          </p:nvPr>
        </p:nvSpPr>
        <p:spPr>
          <a:xfrm>
            <a:off x="8458200" y="607392"/>
            <a:ext cx="3161963" cy="1645920"/>
          </a:xfrm>
        </p:spPr>
        <p:txBody>
          <a:bodyPr rtlCol="0" anchor="b">
            <a:noAutofit/>
          </a:bodyPr>
          <a:lstStyle>
            <a:lvl1pPr algn="l" defTabSz="914400" rtl="0" eaLnBrk="1" latinLnBrk="0" hangingPunct="1">
              <a:lnSpc>
                <a:spcPct val="100000"/>
              </a:lnSpc>
              <a:spcBef>
                <a:spcPct val="0"/>
              </a:spcBef>
              <a:buNone/>
              <a:defRPr lang="en-US" sz="2600" b="0" kern="1200" cap="none" spc="0" baseline="0" dirty="0">
                <a:solidFill>
                  <a:schemeClr val="tx1"/>
                </a:solidFill>
                <a:effectLst/>
                <a:latin typeface="Tahoma" panose="020B0604030504040204" pitchFamily="34" charset="0"/>
                <a:ea typeface="Tahoma" panose="020B0604030504040204" pitchFamily="34" charset="0"/>
                <a:cs typeface="Tahoma" panose="020B0604030504040204" pitchFamily="34" charset="0"/>
              </a:defRPr>
            </a:lvl1pPr>
          </a:lstStyle>
          <a:p>
            <a:pPr rtl="0"/>
            <a:r>
              <a:rPr lang="el-GR"/>
              <a:t>Κάντε κλικ για να επεξεργαστείτε τον τίτλο υποδείγματος</a:t>
            </a:r>
            <a:endParaRPr lang="en-US" dirty="0"/>
          </a:p>
        </p:txBody>
      </p:sp>
      <p:sp>
        <p:nvSpPr>
          <p:cNvPr id="3" name="Θέση περιεχομένου 2"/>
          <p:cNvSpPr>
            <a:spLocks noGrp="1"/>
          </p:cNvSpPr>
          <p:nvPr>
            <p:ph idx="1"/>
          </p:nvPr>
        </p:nvSpPr>
        <p:spPr>
          <a:xfrm>
            <a:off x="685800" y="609600"/>
            <a:ext cx="6858000" cy="5334000"/>
          </a:xfrm>
        </p:spPr>
        <p:txBody>
          <a:bodyPr rtlCol="0"/>
          <a:lstStyle>
            <a:lvl1pPr>
              <a:defRPr sz="1900">
                <a:latin typeface="Tahoma" panose="020B0604030504040204" pitchFamily="34" charset="0"/>
                <a:ea typeface="Tahoma" panose="020B0604030504040204" pitchFamily="34" charset="0"/>
                <a:cs typeface="Tahoma" panose="020B0604030504040204" pitchFamily="34" charset="0"/>
              </a:defRPr>
            </a:lvl1pPr>
            <a:lvl2pPr>
              <a:defRPr sz="1600">
                <a:latin typeface="Tahoma" panose="020B0604030504040204" pitchFamily="34" charset="0"/>
                <a:ea typeface="Tahoma" panose="020B0604030504040204" pitchFamily="34" charset="0"/>
                <a:cs typeface="Tahoma" panose="020B0604030504040204" pitchFamily="34" charset="0"/>
              </a:defRPr>
            </a:lvl2pPr>
            <a:lvl3pPr>
              <a:defRPr sz="1400">
                <a:latin typeface="Tahoma" panose="020B0604030504040204" pitchFamily="34" charset="0"/>
                <a:ea typeface="Tahoma" panose="020B0604030504040204" pitchFamily="34" charset="0"/>
                <a:cs typeface="Tahoma" panose="020B0604030504040204" pitchFamily="34" charset="0"/>
              </a:defRPr>
            </a:lvl3pPr>
            <a:lvl4pPr>
              <a:defRPr sz="1400">
                <a:latin typeface="Tahoma" panose="020B0604030504040204" pitchFamily="34" charset="0"/>
                <a:ea typeface="Tahoma" panose="020B0604030504040204" pitchFamily="34" charset="0"/>
                <a:cs typeface="Tahoma" panose="020B0604030504040204" pitchFamily="34" charset="0"/>
              </a:defRPr>
            </a:lvl4pPr>
            <a:lvl5pPr>
              <a:defRPr sz="1400">
                <a:latin typeface="Tahoma" panose="020B0604030504040204" pitchFamily="34" charset="0"/>
                <a:ea typeface="Tahoma" panose="020B0604030504040204" pitchFamily="34" charset="0"/>
                <a:cs typeface="Tahoma" panose="020B0604030504040204" pitchFamily="34" charset="0"/>
              </a:defRPr>
            </a:lvl5pPr>
            <a:lvl6pPr>
              <a:defRPr sz="1400"/>
            </a:lvl6pPr>
            <a:lvl7pPr>
              <a:defRPr sz="1400"/>
            </a:lvl7pPr>
            <a:lvl8pPr>
              <a:defRPr sz="1400"/>
            </a:lvl8pPr>
            <a:lvl9pPr>
              <a:defRPr sz="1400"/>
            </a:lvl9pPr>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endParaRPr lang="en-US" dirty="0"/>
          </a:p>
        </p:txBody>
      </p:sp>
      <p:sp>
        <p:nvSpPr>
          <p:cNvPr id="4" name="Θέση κειμένου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l-GR"/>
              <a:t>Στυλ κειμένου υποδείγματος</a:t>
            </a:r>
          </a:p>
        </p:txBody>
      </p:sp>
      <p:sp>
        <p:nvSpPr>
          <p:cNvPr id="8" name="Θέση ημερομηνίας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defRPr>
            </a:lvl1pPr>
          </a:lstStyle>
          <a:p>
            <a:fld id="{90E49723-07F5-4196-B746-D4577DEF9F35}" type="datetime1">
              <a:rPr lang="el-GR" smtClean="0"/>
              <a:t>7/1/2023</a:t>
            </a:fld>
            <a:endParaRPr lang="en-US"/>
          </a:p>
        </p:txBody>
      </p:sp>
      <p:sp>
        <p:nvSpPr>
          <p:cNvPr id="9" name="Θέση υποσέλιδου 8"/>
          <p:cNvSpPr>
            <a:spLocks noGrp="1"/>
          </p:cNvSpPr>
          <p:nvPr>
            <p:ph type="ftr" sz="quarter" idx="11"/>
          </p:nvPr>
        </p:nvSpPr>
        <p:spPr>
          <a:xfrm>
            <a:off x="685801" y="6035040"/>
            <a:ext cx="4584700" cy="365760"/>
          </a:xfrm>
        </p:spPr>
        <p:txBody>
          <a:bodyPr rtlCol="0"/>
          <a:lstStyle>
            <a:lvl1pPr algn="l">
              <a:defRPr>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11" name="Θέση αριθμού διαφάνειας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11" name="Ορθογώνιο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Θέση εικόνας 2"/>
          <p:cNvSpPr>
            <a:spLocks noGrp="1" noChangeAspect="1"/>
          </p:cNvSpPr>
          <p:nvPr>
            <p:ph type="pic" idx="1" hasCustomPrompt="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atin typeface="Tahoma" panose="020B0604030504040204" pitchFamily="34" charset="0"/>
                <a:ea typeface="Tahoma" panose="020B0604030504040204" pitchFamily="34" charset="0"/>
                <a:cs typeface="Tahom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l" dirty="0"/>
              <a:t>Κάντε κλικ στο εικονίδιο για</a:t>
            </a:r>
            <a:r>
              <a:rPr lang="en-US" dirty="0"/>
              <a:t> </a:t>
            </a:r>
            <a:r>
              <a:rPr lang="el" dirty="0"/>
              <a:t>να</a:t>
            </a:r>
            <a:r>
              <a:rPr lang="en-US" dirty="0"/>
              <a:t> </a:t>
            </a:r>
            <a:r>
              <a:rPr lang="el" dirty="0"/>
              <a:t>προσθέσετε μια εικόνα</a:t>
            </a:r>
            <a:endParaRPr lang="en-US" dirty="0"/>
          </a:p>
        </p:txBody>
      </p:sp>
      <p:sp>
        <p:nvSpPr>
          <p:cNvPr id="5" name="Θέση ημερομηνίας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defRPr>
            </a:lvl1pPr>
          </a:lstStyle>
          <a:p>
            <a:fld id="{7DBC2A1D-E707-49C4-802A-804FFACFEA1A}" type="datetime1">
              <a:rPr lang="el-GR" smtClean="0"/>
              <a:t>7/1/2023</a:t>
            </a:fld>
            <a:endParaRPr lang="en-US" dirty="0"/>
          </a:p>
        </p:txBody>
      </p:sp>
      <p:sp>
        <p:nvSpPr>
          <p:cNvPr id="6" name="Θέση υποσέλιδου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a:endParaRPr lang="el-GR"/>
          </a:p>
        </p:txBody>
      </p:sp>
      <p:sp>
        <p:nvSpPr>
          <p:cNvPr id="7" name="Θέση αριθμού διαφάνειας 6"/>
          <p:cNvSpPr>
            <a:spLocks noGrp="1"/>
          </p:cNvSpPr>
          <p:nvPr>
            <p:ph type="sldNum" sz="quarter" idx="12"/>
          </p:nvPr>
        </p:nvSpPr>
        <p:spPr>
          <a:xfrm>
            <a:off x="10396728" y="6035040"/>
            <a:ext cx="1225296" cy="365760"/>
          </a:xfrm>
        </p:spPr>
        <p:txBody>
          <a:bodyPr rtlCol="0"/>
          <a:lstStyle>
            <a:lvl1pPr>
              <a:defRPr>
                <a:latin typeface="Tahoma" panose="020B0604030504040204" pitchFamily="34" charset="0"/>
                <a:ea typeface="Tahoma" panose="020B0604030504040204" pitchFamily="34" charset="0"/>
                <a:cs typeface="Tahoma" panose="020B0604030504040204" pitchFamily="34" charset="0"/>
              </a:defRPr>
            </a:lvl1pPr>
          </a:lstStyle>
          <a:p>
            <a:fld id="{34B7E4EF-A1BD-40F4-AB7B-04F084DD991D}" type="slidenum">
              <a:rPr lang="en-US" smtClean="0"/>
              <a:pPr/>
              <a:t>‹#›</a:t>
            </a:fld>
            <a:endParaRPr lang="en-US"/>
          </a:p>
        </p:txBody>
      </p:sp>
      <p:sp>
        <p:nvSpPr>
          <p:cNvPr id="12" name="Ορθογώνιο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Τίτλος 1"/>
          <p:cNvSpPr>
            <a:spLocks noGrp="1"/>
          </p:cNvSpPr>
          <p:nvPr>
            <p:ph type="title"/>
          </p:nvPr>
        </p:nvSpPr>
        <p:spPr>
          <a:xfrm>
            <a:off x="8477250" y="603504"/>
            <a:ext cx="3144774" cy="1645920"/>
          </a:xfrm>
        </p:spPr>
        <p:txBody>
          <a:bodyPr rtlCol="0" anchor="b">
            <a:noAutofit/>
          </a:bodyPr>
          <a:lstStyle>
            <a:lvl1pPr algn="l">
              <a:lnSpc>
                <a:spcPct val="100000"/>
              </a:lnSpc>
              <a:defRPr sz="2600" b="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rtl="0"/>
            <a:r>
              <a:rPr lang="el-GR"/>
              <a:t>Κάντε κλικ για να επεξεργαστείτε τον τίτλο υποδείγματος</a:t>
            </a:r>
            <a:endParaRPr lang="en-US" dirty="0"/>
          </a:p>
        </p:txBody>
      </p:sp>
      <p:sp>
        <p:nvSpPr>
          <p:cNvPr id="4" name="Θέση κειμένου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l-GR"/>
              <a:t>Στυλ κειμένου υποδείγματος</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Ορθογώνιο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7" name="Ορθογώνιο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Ορθογώνιο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Θέση τίτλου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el"/>
              <a:t>Κάντε κλικ για να επεξεργαστείτε το Στυλ κύριου τίτλου</a:t>
            </a:r>
            <a:endParaRPr lang="en-US" dirty="0"/>
          </a:p>
        </p:txBody>
      </p:sp>
      <p:sp>
        <p:nvSpPr>
          <p:cNvPr id="3" name="Θέση κειμένου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el"/>
              <a:t>Κάντε κλικ για επεξεργασία των στυλ κειμένου του υποδείγματος</a:t>
            </a:r>
          </a:p>
          <a:p>
            <a:pPr lvl="1" rtl="0"/>
            <a:r>
              <a:rPr lang="el"/>
              <a:t>Δεύτερου επιπέδου</a:t>
            </a:r>
          </a:p>
          <a:p>
            <a:pPr lvl="2" rtl="0"/>
            <a:r>
              <a:rPr lang="el"/>
              <a:t>Τρίτου επιπέδου</a:t>
            </a:r>
          </a:p>
          <a:p>
            <a:pPr lvl="3" rtl="0"/>
            <a:r>
              <a:rPr lang="el"/>
              <a:t>Τέταρτου επιπέδου</a:t>
            </a:r>
          </a:p>
          <a:p>
            <a:pPr lvl="4" rtl="0"/>
            <a:r>
              <a:rPr lang="el"/>
              <a:t>Πέμπτου επιπέδου</a:t>
            </a:r>
            <a:endParaRPr lang="en-US" dirty="0"/>
          </a:p>
        </p:txBody>
      </p:sp>
      <p:sp>
        <p:nvSpPr>
          <p:cNvPr id="4" name="Θέση ημερομηνίας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fld id="{310BF56E-831B-45E4-8E39-FD5C7E7805B5}" type="datetime1">
              <a:rPr lang="el-GR" smtClean="0"/>
              <a:t>7/1/2023</a:t>
            </a:fld>
            <a:endParaRPr lang="en-US" dirty="0"/>
          </a:p>
        </p:txBody>
      </p:sp>
      <p:sp>
        <p:nvSpPr>
          <p:cNvPr id="5" name="Θέση υποσέλιδου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en-US" dirty="0"/>
          </a:p>
        </p:txBody>
      </p:sp>
      <p:sp>
        <p:nvSpPr>
          <p:cNvPr id="6" name="Θέση αριθμού διαφάνειας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Tahoma" panose="020B0604030504040204" pitchFamily="34" charset="0"/>
          <a:ea typeface="Tahoma" panose="020B0604030504040204" pitchFamily="34" charset="0"/>
          <a:cs typeface="Tahoma" panose="020B0604030504040204" pitchFamily="34" charset="0"/>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Εικόνα 5" descr="Ένα κοντινό πλάνο σε λογότυπο&#10;&#10;Αυτόματη δημιουργία περιγραφής">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Ορθογώνιο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Ορθογώνιο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Τίτλος 1">
            <a:extLst>
              <a:ext uri="{FF2B5EF4-FFF2-40B4-BE49-F238E27FC236}">
                <a16:creationId xmlns:a16="http://schemas.microsoft.com/office/drawing/2014/main" id="{18C3B467-088C-4F3D-A9A7-105C4E1E20CD}"/>
              </a:ext>
            </a:extLst>
          </p:cNvPr>
          <p:cNvSpPr>
            <a:spLocks noGrp="1"/>
          </p:cNvSpPr>
          <p:nvPr>
            <p:ph type="ctrTitle"/>
          </p:nvPr>
        </p:nvSpPr>
        <p:spPr>
          <a:xfrm>
            <a:off x="6033791" y="2110410"/>
            <a:ext cx="4775075" cy="1630907"/>
          </a:xfrm>
        </p:spPr>
        <p:txBody>
          <a:bodyPr rtlCol="0">
            <a:normAutofit/>
          </a:bodyPr>
          <a:lstStyle/>
          <a:p>
            <a:pPr rtl="0"/>
            <a:r>
              <a:rPr lang="en-US" sz="4400" dirty="0">
                <a:solidFill>
                  <a:schemeClr val="tx1"/>
                </a:solidFill>
                <a:latin typeface="Calibri" panose="020F0502020204030204" pitchFamily="34" charset="0"/>
                <a:ea typeface="Calibri" panose="020F0502020204030204" pitchFamily="34" charset="0"/>
                <a:cs typeface="Calibri" panose="020F0502020204030204" pitchFamily="34" charset="0"/>
              </a:rPr>
              <a:t>Auth Erasmus </a:t>
            </a:r>
            <a:br>
              <a:rPr lang="en-US" sz="44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4400" dirty="0">
                <a:solidFill>
                  <a:schemeClr val="tx1"/>
                </a:solidFill>
                <a:latin typeface="Calibri" panose="020F0502020204030204" pitchFamily="34" charset="0"/>
                <a:ea typeface="Calibri" panose="020F0502020204030204" pitchFamily="34" charset="0"/>
                <a:cs typeface="Calibri" panose="020F0502020204030204" pitchFamily="34" charset="0"/>
              </a:rPr>
              <a:t>Database</a:t>
            </a:r>
            <a:endParaRPr lang="el" sz="4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Υπότιτλος 2">
            <a:extLst>
              <a:ext uri="{FF2B5EF4-FFF2-40B4-BE49-F238E27FC236}">
                <a16:creationId xmlns:a16="http://schemas.microsoft.com/office/drawing/2014/main" id="{C8722DDC-8EEE-4A06-8DFE-B44871EAA2CF}"/>
              </a:ext>
            </a:extLst>
          </p:cNvPr>
          <p:cNvSpPr>
            <a:spLocks noGrp="1"/>
          </p:cNvSpPr>
          <p:nvPr>
            <p:ph type="subTitle" idx="1"/>
          </p:nvPr>
        </p:nvSpPr>
        <p:spPr>
          <a:xfrm>
            <a:off x="6033791" y="3694901"/>
            <a:ext cx="3845363" cy="1009787"/>
          </a:xfrm>
        </p:spPr>
        <p:txBody>
          <a:bodyPr rtlCol="0">
            <a:noAutofit/>
          </a:bodyPr>
          <a:lstStyle/>
          <a:p>
            <a:pPr algn="l" rtl="0">
              <a:spcAft>
                <a:spcPts val="600"/>
              </a:spcAft>
            </a:pPr>
            <a:r>
              <a:rPr lang="el-GR" dirty="0">
                <a:solidFill>
                  <a:schemeClr val="tx1"/>
                </a:solidFill>
                <a:latin typeface="+mn-lt"/>
                <a:ea typeface="+mn-ea"/>
                <a:cs typeface="+mn-cs"/>
              </a:rPr>
              <a:t>Δημήτρης </a:t>
            </a:r>
            <a:r>
              <a:rPr lang="el-GR" dirty="0" err="1">
                <a:solidFill>
                  <a:schemeClr val="tx1"/>
                </a:solidFill>
                <a:latin typeface="+mn-lt"/>
                <a:ea typeface="+mn-ea"/>
                <a:cs typeface="+mn-cs"/>
              </a:rPr>
              <a:t>Μπαρμπαρούσης</a:t>
            </a:r>
            <a:endParaRPr lang="el-GR" dirty="0">
              <a:solidFill>
                <a:schemeClr val="tx1"/>
              </a:solidFill>
              <a:latin typeface="+mn-lt"/>
              <a:ea typeface="+mn-ea"/>
              <a:cs typeface="+mn-cs"/>
            </a:endParaRPr>
          </a:p>
          <a:p>
            <a:pPr algn="l" rtl="0">
              <a:spcAft>
                <a:spcPts val="600"/>
              </a:spcAft>
            </a:pPr>
            <a:r>
              <a:rPr lang="el-GR" dirty="0">
                <a:solidFill>
                  <a:schemeClr val="tx1"/>
                </a:solidFill>
                <a:latin typeface="+mn-lt"/>
                <a:ea typeface="+mn-ea"/>
                <a:cs typeface="+mn-cs"/>
              </a:rPr>
              <a:t>Ευγενία </a:t>
            </a:r>
            <a:r>
              <a:rPr lang="el-GR" dirty="0" err="1">
                <a:solidFill>
                  <a:schemeClr val="tx1"/>
                </a:solidFill>
                <a:latin typeface="+mn-lt"/>
                <a:ea typeface="+mn-ea"/>
                <a:cs typeface="+mn-cs"/>
              </a:rPr>
              <a:t>Σταυριανίδου</a:t>
            </a:r>
            <a:endParaRPr lang="el-GR" dirty="0">
              <a:solidFill>
                <a:schemeClr val="tx1"/>
              </a:solidFill>
              <a:latin typeface="+mn-lt"/>
              <a:ea typeface="+mn-ea"/>
              <a:cs typeface="+mn-cs"/>
            </a:endParaRPr>
          </a:p>
          <a:p>
            <a:pPr algn="l" rtl="0">
              <a:spcAft>
                <a:spcPts val="600"/>
              </a:spcAft>
            </a:pPr>
            <a:r>
              <a:rPr lang="el-GR" dirty="0">
                <a:solidFill>
                  <a:schemeClr val="tx1"/>
                </a:solidFill>
                <a:latin typeface="+mn-lt"/>
                <a:ea typeface="+mn-ea"/>
                <a:cs typeface="+mn-cs"/>
              </a:rPr>
              <a:t>Θεόδωρος Λιούπης</a:t>
            </a:r>
            <a:endParaRPr lang="el" dirty="0">
              <a:solidFill>
                <a:schemeClr val="tx1"/>
              </a:solidFill>
              <a:latin typeface="+mn-lt"/>
              <a:ea typeface="+mn-ea"/>
              <a:cs typeface="+mn-cs"/>
            </a:endParaRPr>
          </a:p>
        </p:txBody>
      </p:sp>
      <p:sp>
        <p:nvSpPr>
          <p:cNvPr id="4" name="TextBox 3">
            <a:extLst>
              <a:ext uri="{FF2B5EF4-FFF2-40B4-BE49-F238E27FC236}">
                <a16:creationId xmlns:a16="http://schemas.microsoft.com/office/drawing/2014/main" id="{78191C35-F236-4AC6-BBE3-432D1E194D29}"/>
              </a:ext>
            </a:extLst>
          </p:cNvPr>
          <p:cNvSpPr txBox="1"/>
          <p:nvPr/>
        </p:nvSpPr>
        <p:spPr>
          <a:xfrm>
            <a:off x="9383797" y="4177199"/>
            <a:ext cx="1524000" cy="369332"/>
          </a:xfrm>
          <a:prstGeom prst="rect">
            <a:avLst/>
          </a:prstGeom>
          <a:noFill/>
        </p:spPr>
        <p:txBody>
          <a:bodyPr wrap="square" rtlCol="0">
            <a:spAutoFit/>
          </a:bodyPr>
          <a:lstStyle/>
          <a:p>
            <a:r>
              <a:rPr lang="el-GR" dirty="0"/>
              <a:t>Ομάδα 12</a:t>
            </a:r>
          </a:p>
        </p:txBody>
      </p:sp>
      <p:sp>
        <p:nvSpPr>
          <p:cNvPr id="5" name="Ορθογώνιο: Στρογγύλεμα γωνιών 4">
            <a:extLst>
              <a:ext uri="{FF2B5EF4-FFF2-40B4-BE49-F238E27FC236}">
                <a16:creationId xmlns:a16="http://schemas.microsoft.com/office/drawing/2014/main" id="{E77F66AC-B5C8-4234-9AE2-325117F80B93}"/>
              </a:ext>
            </a:extLst>
          </p:cNvPr>
          <p:cNvSpPr/>
          <p:nvPr/>
        </p:nvSpPr>
        <p:spPr>
          <a:xfrm>
            <a:off x="740132" y="5548977"/>
            <a:ext cx="10587318" cy="1020179"/>
          </a:xfrm>
          <a:prstGeom prst="roundRect">
            <a:avLst/>
          </a:prstGeom>
          <a:solidFill>
            <a:srgbClr val="404040"/>
          </a:solidFill>
        </p:spPr>
        <p:style>
          <a:lnRef idx="1">
            <a:schemeClr val="dk1"/>
          </a:lnRef>
          <a:fillRef idx="2">
            <a:schemeClr val="dk1"/>
          </a:fillRef>
          <a:effectRef idx="1">
            <a:schemeClr val="dk1"/>
          </a:effectRef>
          <a:fontRef idx="minor">
            <a:schemeClr val="dk1"/>
          </a:fontRef>
        </p:style>
        <p:txBody>
          <a:bodyPr rtlCol="0" anchor="ctr"/>
          <a:lstStyle/>
          <a:p>
            <a:pPr algn="ctr"/>
            <a:r>
              <a:rPr lang="el-GR" dirty="0">
                <a:solidFill>
                  <a:schemeClr val="tx1"/>
                </a:solidFill>
              </a:rPr>
              <a:t>Μία βάση δεδομένων του ΑΠΘ για τους εξερχόμενους φοιτητές με το πρόγραμμα </a:t>
            </a:r>
            <a:r>
              <a:rPr lang="en-US" dirty="0">
                <a:solidFill>
                  <a:schemeClr val="tx1"/>
                </a:solidFill>
              </a:rPr>
              <a:t>Erasmus</a:t>
            </a:r>
            <a:r>
              <a:rPr lang="el-GR" dirty="0">
                <a:solidFill>
                  <a:schemeClr val="tx1"/>
                </a:solidFill>
              </a:rPr>
              <a:t> </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910161"/>
          </a:xfrm>
        </p:spPr>
        <p:txBody>
          <a:bodyPr rtlCol="0" anchor="ctr">
            <a:normAutofit/>
          </a:bodyPr>
          <a:lstStyle/>
          <a:p>
            <a:pPr algn="ctr" rtl="0"/>
            <a:r>
              <a:rPr lang="el-GR" sz="3600" dirty="0">
                <a:latin typeface="Calibri" panose="020F0502020204030204" pitchFamily="34" charset="0"/>
                <a:ea typeface="Calibri" panose="020F0502020204030204" pitchFamily="34" charset="0"/>
                <a:cs typeface="Calibri" panose="020F0502020204030204" pitchFamily="34" charset="0"/>
              </a:rPr>
              <a:t>Χρησιμότητα της βάσης </a:t>
            </a:r>
            <a:r>
              <a:rPr lang="en-US" sz="3600" dirty="0" err="1">
                <a:latin typeface="Calibri" panose="020F0502020204030204" pitchFamily="34" charset="0"/>
                <a:ea typeface="Calibri" panose="020F0502020204030204" pitchFamily="34" charset="0"/>
                <a:cs typeface="Calibri" panose="020F0502020204030204" pitchFamily="34" charset="0"/>
              </a:rPr>
              <a:t>ErasmusDB</a:t>
            </a:r>
            <a:r>
              <a:rPr lang="en-US" sz="3600" dirty="0">
                <a:latin typeface="Calibri" panose="020F0502020204030204" pitchFamily="34" charset="0"/>
                <a:ea typeface="Calibri" panose="020F0502020204030204" pitchFamily="34" charset="0"/>
                <a:cs typeface="Calibri" panose="020F0502020204030204" pitchFamily="34" charset="0"/>
              </a:rPr>
              <a:t> </a:t>
            </a:r>
            <a:endParaRPr lang="el" sz="3600" dirty="0">
              <a:latin typeface="Calibri" panose="020F0502020204030204" pitchFamily="34" charset="0"/>
              <a:ea typeface="Calibri" panose="020F0502020204030204" pitchFamily="34" charset="0"/>
              <a:cs typeface="Calibri" panose="020F0502020204030204" pitchFamily="34" charset="0"/>
            </a:endParaRPr>
          </a:p>
        </p:txBody>
      </p:sp>
      <p:sp>
        <p:nvSpPr>
          <p:cNvPr id="4" name="Θέση περιεχομένου 3">
            <a:extLst>
              <a:ext uri="{FF2B5EF4-FFF2-40B4-BE49-F238E27FC236}">
                <a16:creationId xmlns:a16="http://schemas.microsoft.com/office/drawing/2014/main" id="{A5D21E10-E3C5-4FC8-88BB-65BC5627A7BB}"/>
              </a:ext>
            </a:extLst>
          </p:cNvPr>
          <p:cNvSpPr>
            <a:spLocks noGrp="1"/>
          </p:cNvSpPr>
          <p:nvPr>
            <p:ph sz="half" idx="1"/>
          </p:nvPr>
        </p:nvSpPr>
        <p:spPr>
          <a:xfrm>
            <a:off x="1066800" y="1552755"/>
            <a:ext cx="10182046" cy="4516001"/>
          </a:xfrm>
        </p:spPr>
        <p:txBody>
          <a:bodyPr>
            <a:normAutofit/>
          </a:bodyPr>
          <a:lstStyle/>
          <a:p>
            <a:pPr lvl="1" algn="just"/>
            <a:r>
              <a:rPr lang="el-GR" sz="1700" b="1" dirty="0">
                <a:latin typeface="Calibri" panose="020F0502020204030204" pitchFamily="34" charset="0"/>
                <a:ea typeface="Calibri" panose="020F0502020204030204" pitchFamily="34" charset="0"/>
                <a:cs typeface="Calibri" panose="020F0502020204030204" pitchFamily="34" charset="0"/>
              </a:rPr>
              <a:t>Αποδοτικότητα</a:t>
            </a:r>
            <a:r>
              <a:rPr lang="el-GR" sz="1700" dirty="0">
                <a:latin typeface="Calibri" panose="020F0502020204030204" pitchFamily="34" charset="0"/>
                <a:ea typeface="Calibri" panose="020F0502020204030204" pitchFamily="34" charset="0"/>
                <a:cs typeface="Calibri" panose="020F0502020204030204" pitchFamily="34" charset="0"/>
              </a:rPr>
              <a:t>: Η </a:t>
            </a:r>
            <a:r>
              <a:rPr lang="en-US" sz="1700" dirty="0" err="1">
                <a:latin typeface="Calibri" panose="020F0502020204030204" pitchFamily="34" charset="0"/>
                <a:ea typeface="Calibri" panose="020F0502020204030204" pitchFamily="34" charset="0"/>
                <a:cs typeface="Calibri" panose="020F0502020204030204" pitchFamily="34" charset="0"/>
              </a:rPr>
              <a:t>ErasmusDB</a:t>
            </a:r>
            <a:r>
              <a:rPr lang="en-US" sz="1700" dirty="0">
                <a:latin typeface="Calibri" panose="020F0502020204030204" pitchFamily="34" charset="0"/>
                <a:ea typeface="Calibri" panose="020F0502020204030204" pitchFamily="34" charset="0"/>
                <a:cs typeface="Calibri" panose="020F0502020204030204" pitchFamily="34" charset="0"/>
              </a:rPr>
              <a:t> </a:t>
            </a:r>
            <a:r>
              <a:rPr lang="el-GR" sz="1700" dirty="0">
                <a:latin typeface="Calibri" panose="020F0502020204030204" pitchFamily="34" charset="0"/>
                <a:ea typeface="Calibri" panose="020F0502020204030204" pitchFamily="34" charset="0"/>
                <a:cs typeface="Calibri" panose="020F0502020204030204" pitchFamily="34" charset="0"/>
              </a:rPr>
              <a:t>μπορεί να βοηθήσει στην αυτοματοποίηση πολλών διοικητικών εργασιών που σχετίζονται με τη διαχείριση του προγράμματος, όπως η παρακολούθηση της προόδου των συμμετεχόντων και η διευκόλυνση της επικοινωνίας. Αυτό μπορεί να εξοικονομήσει χρόνο και να μειώσει τον φόρτο εργασίας για το προσωπικό και οποιονδήποτε εμπλέκεται με το πρόγραμμα.</a:t>
            </a:r>
          </a:p>
          <a:p>
            <a:pPr lvl="1" algn="just"/>
            <a:endParaRPr lang="el-GR" sz="1700" dirty="0">
              <a:latin typeface="Calibri" panose="020F0502020204030204" pitchFamily="34" charset="0"/>
              <a:ea typeface="Calibri" panose="020F0502020204030204" pitchFamily="34" charset="0"/>
              <a:cs typeface="Calibri" panose="020F0502020204030204" pitchFamily="34" charset="0"/>
            </a:endParaRPr>
          </a:p>
          <a:p>
            <a:pPr lvl="1" algn="just"/>
            <a:r>
              <a:rPr lang="el-GR" sz="1700" b="1" dirty="0">
                <a:latin typeface="Calibri" panose="020F0502020204030204" pitchFamily="34" charset="0"/>
                <a:ea typeface="Calibri" panose="020F0502020204030204" pitchFamily="34" charset="0"/>
                <a:cs typeface="Calibri" panose="020F0502020204030204" pitchFamily="34" charset="0"/>
              </a:rPr>
              <a:t>Προσβασιμότητα</a:t>
            </a:r>
            <a:r>
              <a:rPr lang="el-GR" sz="1700" dirty="0">
                <a:latin typeface="Calibri" panose="020F0502020204030204" pitchFamily="34" charset="0"/>
                <a:ea typeface="Calibri" panose="020F0502020204030204" pitchFamily="34" charset="0"/>
                <a:cs typeface="Calibri" panose="020F0502020204030204" pitchFamily="34" charset="0"/>
              </a:rPr>
              <a:t>:</a:t>
            </a:r>
            <a:r>
              <a:rPr lang="en-US" sz="1700" dirty="0">
                <a:latin typeface="Calibri" panose="020F0502020204030204" pitchFamily="34" charset="0"/>
                <a:ea typeface="Calibri" panose="020F0502020204030204" pitchFamily="34" charset="0"/>
                <a:cs typeface="Calibri" panose="020F0502020204030204" pitchFamily="34" charset="0"/>
              </a:rPr>
              <a:t> H</a:t>
            </a:r>
            <a:r>
              <a:rPr lang="el-GR" sz="1700" dirty="0">
                <a:latin typeface="Calibri" panose="020F0502020204030204" pitchFamily="34" charset="0"/>
                <a:ea typeface="Calibri" panose="020F0502020204030204" pitchFamily="34" charset="0"/>
                <a:cs typeface="Calibri" panose="020F0502020204030204" pitchFamily="34" charset="0"/>
              </a:rPr>
              <a:t> βάση επιτρέπει στους σχετικούς ενδιαφερόμενους να έχουν εύκολη πρόσβαση και να ενημερώνουν τις πληροφορίες σχετικά με τους συμμετέχοντες</a:t>
            </a:r>
            <a:r>
              <a:rPr lang="en-US" sz="1700" dirty="0">
                <a:latin typeface="Calibri" panose="020F0502020204030204" pitchFamily="34" charset="0"/>
                <a:ea typeface="Calibri" panose="020F0502020204030204" pitchFamily="34" charset="0"/>
                <a:cs typeface="Calibri" panose="020F0502020204030204" pitchFamily="34" charset="0"/>
              </a:rPr>
              <a:t> </a:t>
            </a:r>
            <a:r>
              <a:rPr lang="el-GR" sz="1700" dirty="0">
                <a:latin typeface="Calibri" panose="020F0502020204030204" pitchFamily="34" charset="0"/>
                <a:ea typeface="Calibri" panose="020F0502020204030204" pitchFamily="34" charset="0"/>
                <a:cs typeface="Calibri" panose="020F0502020204030204" pitchFamily="34" charset="0"/>
              </a:rPr>
              <a:t>φοιτητές στο πρόγραμμα, τα ιδρύματα υποδοχής, και τα </a:t>
            </a:r>
            <a:r>
              <a:rPr lang="en-US" sz="1700" dirty="0">
                <a:latin typeface="Calibri" panose="020F0502020204030204" pitchFamily="34" charset="0"/>
                <a:ea typeface="Calibri" panose="020F0502020204030204" pitchFamily="34" charset="0"/>
                <a:cs typeface="Calibri" panose="020F0502020204030204" pitchFamily="34" charset="0"/>
              </a:rPr>
              <a:t>Erasmus offices </a:t>
            </a:r>
            <a:r>
              <a:rPr lang="el-GR" sz="1700" dirty="0">
                <a:latin typeface="Calibri" panose="020F0502020204030204" pitchFamily="34" charset="0"/>
                <a:ea typeface="Calibri" panose="020F0502020204030204" pitchFamily="34" charset="0"/>
                <a:cs typeface="Calibri" panose="020F0502020204030204" pitchFamily="34" charset="0"/>
              </a:rPr>
              <a:t>κτλ. Αυτό μπορεί να διευκολύνει την επικοινωνία και τη συνεργασία μεταξύ των διαφόρων μερών (πχ φοιτητές με </a:t>
            </a:r>
            <a:r>
              <a:rPr lang="en-US" sz="1700" dirty="0">
                <a:latin typeface="Calibri" panose="020F0502020204030204" pitchFamily="34" charset="0"/>
                <a:ea typeface="Calibri" panose="020F0502020204030204" pitchFamily="34" charset="0"/>
                <a:cs typeface="Calibri" panose="020F0502020204030204" pitchFamily="34" charset="0"/>
              </a:rPr>
              <a:t>ECTS coordinators</a:t>
            </a:r>
            <a:r>
              <a:rPr lang="el-GR" sz="1700" dirty="0">
                <a:latin typeface="Calibri" panose="020F0502020204030204" pitchFamily="34" charset="0"/>
                <a:ea typeface="Calibri" panose="020F0502020204030204" pitchFamily="34" charset="0"/>
                <a:cs typeface="Calibri" panose="020F0502020204030204" pitchFamily="34" charset="0"/>
              </a:rPr>
              <a:t>)</a:t>
            </a:r>
            <a:r>
              <a:rPr lang="en-US" sz="1700" dirty="0">
                <a:latin typeface="Calibri" panose="020F0502020204030204" pitchFamily="34" charset="0"/>
                <a:ea typeface="Calibri" panose="020F0502020204030204" pitchFamily="34" charset="0"/>
                <a:cs typeface="Calibri" panose="020F0502020204030204" pitchFamily="34" charset="0"/>
              </a:rPr>
              <a:t> </a:t>
            </a:r>
            <a:r>
              <a:rPr lang="el-GR" sz="1700" dirty="0">
                <a:latin typeface="Calibri" panose="020F0502020204030204" pitchFamily="34" charset="0"/>
                <a:ea typeface="Calibri" panose="020F0502020204030204" pitchFamily="34" charset="0"/>
                <a:cs typeface="Calibri" panose="020F0502020204030204" pitchFamily="34" charset="0"/>
              </a:rPr>
              <a:t>και να διασφαλίσει ότι όλοι έχουν πρόσβαση στις πιο ενημερωμένες πληροφορίες.</a:t>
            </a:r>
          </a:p>
          <a:p>
            <a:pPr lvl="1" algn="just"/>
            <a:endParaRPr lang="en-US" sz="1700" dirty="0">
              <a:latin typeface="Calibri" panose="020F0502020204030204" pitchFamily="34" charset="0"/>
              <a:ea typeface="Calibri" panose="020F0502020204030204" pitchFamily="34" charset="0"/>
              <a:cs typeface="Calibri" panose="020F0502020204030204" pitchFamily="34" charset="0"/>
            </a:endParaRPr>
          </a:p>
          <a:p>
            <a:pPr lvl="1" algn="just"/>
            <a:r>
              <a:rPr lang="el-GR" sz="1700" b="1" dirty="0">
                <a:latin typeface="Calibri" panose="020F0502020204030204" pitchFamily="34" charset="0"/>
                <a:ea typeface="Calibri" panose="020F0502020204030204" pitchFamily="34" charset="0"/>
                <a:cs typeface="Calibri" panose="020F0502020204030204" pitchFamily="34" charset="0"/>
              </a:rPr>
              <a:t>Διαχείριση δεδομένων</a:t>
            </a:r>
            <a:r>
              <a:rPr lang="el-GR" sz="1700" dirty="0">
                <a:latin typeface="Calibri" panose="020F0502020204030204" pitchFamily="34" charset="0"/>
                <a:ea typeface="Calibri" panose="020F0502020204030204" pitchFamily="34" charset="0"/>
                <a:cs typeface="Calibri" panose="020F0502020204030204" pitchFamily="34" charset="0"/>
              </a:rPr>
              <a:t>: Η βάση δίνει την δυνατότητα για αποθήκευση και διαχείριση μεγάλου όγκου δεδομένων με δομημένο και οργανωμένο τρόπο. Έτσι για παράδειγμα οι φοιτητές μπορούν να αναζητήσουν σε ένα μέρος όλα τα μαθήματα του ιδρύματος υποδοχής, τις επιλογές στέγασης </a:t>
            </a:r>
            <a:r>
              <a:rPr lang="el-GR" sz="1700" dirty="0" err="1">
                <a:latin typeface="Calibri" panose="020F0502020204030204" pitchFamily="34" charset="0"/>
                <a:ea typeface="Calibri" panose="020F0502020204030204" pitchFamily="34" charset="0"/>
                <a:cs typeface="Calibri" panose="020F0502020204030204" pitchFamily="34" charset="0"/>
              </a:rPr>
              <a:t>κτλ</a:t>
            </a:r>
            <a:r>
              <a:rPr lang="el-GR" sz="1700" dirty="0">
                <a:latin typeface="Calibri" panose="020F0502020204030204" pitchFamily="34" charset="0"/>
                <a:ea typeface="Calibri" panose="020F0502020204030204" pitchFamily="34" charset="0"/>
                <a:cs typeface="Calibri" panose="020F0502020204030204" pitchFamily="34" charset="0"/>
              </a:rPr>
              <a:t>, αντίστοιχα οι </a:t>
            </a:r>
            <a:r>
              <a:rPr lang="en-US" sz="1700" dirty="0">
                <a:latin typeface="Calibri" panose="020F0502020204030204" pitchFamily="34" charset="0"/>
                <a:ea typeface="Calibri" panose="020F0502020204030204" pitchFamily="34" charset="0"/>
                <a:cs typeface="Calibri" panose="020F0502020204030204" pitchFamily="34" charset="0"/>
              </a:rPr>
              <a:t>ECTS coordinators </a:t>
            </a:r>
            <a:r>
              <a:rPr lang="el-GR" sz="1700" dirty="0">
                <a:latin typeface="Calibri" panose="020F0502020204030204" pitchFamily="34" charset="0"/>
                <a:ea typeface="Calibri" panose="020F0502020204030204" pitchFamily="34" charset="0"/>
                <a:cs typeface="Calibri" panose="020F0502020204030204" pitchFamily="34" charset="0"/>
              </a:rPr>
              <a:t>να παρακολουθούνε όλα τα </a:t>
            </a:r>
            <a:r>
              <a:rPr lang="en-US" sz="1700" dirty="0">
                <a:latin typeface="Calibri" panose="020F0502020204030204" pitchFamily="34" charset="0"/>
                <a:ea typeface="Calibri" panose="020F0502020204030204" pitchFamily="34" charset="0"/>
                <a:cs typeface="Calibri" panose="020F0502020204030204" pitchFamily="34" charset="0"/>
              </a:rPr>
              <a:t>learning agreement </a:t>
            </a:r>
            <a:r>
              <a:rPr lang="el-GR" sz="1700">
                <a:latin typeface="Calibri" panose="020F0502020204030204" pitchFamily="34" charset="0"/>
                <a:ea typeface="Calibri" panose="020F0502020204030204" pitchFamily="34" charset="0"/>
                <a:cs typeface="Calibri" panose="020F0502020204030204" pitchFamily="34" charset="0"/>
              </a:rPr>
              <a:t>των φοιτητών. </a:t>
            </a:r>
            <a:endParaRPr lang="en-US" sz="17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5917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chor="ctr">
            <a:normAutofit/>
          </a:bodyPr>
          <a:lstStyle/>
          <a:p>
            <a:pPr algn="ctr" rtl="0"/>
            <a:r>
              <a:rPr lang="el-GR" sz="3600"/>
              <a:t>Χρησιμότητα μιας ΒΔ με τους φοιτητές Ε</a:t>
            </a:r>
            <a:r>
              <a:rPr lang="en-US" sz="3600" err="1"/>
              <a:t>rasmus</a:t>
            </a:r>
            <a:endParaRPr lang="el" sz="3600"/>
          </a:p>
        </p:txBody>
      </p:sp>
      <p:sp>
        <p:nvSpPr>
          <p:cNvPr id="4" name="Θέση περιεχομένου 3">
            <a:extLst>
              <a:ext uri="{FF2B5EF4-FFF2-40B4-BE49-F238E27FC236}">
                <a16:creationId xmlns:a16="http://schemas.microsoft.com/office/drawing/2014/main" id="{A5D21E10-E3C5-4FC8-88BB-65BC5627A7BB}"/>
              </a:ext>
            </a:extLst>
          </p:cNvPr>
          <p:cNvSpPr>
            <a:spLocks noGrp="1"/>
          </p:cNvSpPr>
          <p:nvPr>
            <p:ph sz="half" idx="1"/>
          </p:nvPr>
        </p:nvSpPr>
        <p:spPr>
          <a:xfrm>
            <a:off x="1066800" y="2103120"/>
            <a:ext cx="4663440" cy="3749040"/>
          </a:xfrm>
        </p:spPr>
        <p:txBody>
          <a:bodyPr>
            <a:normAutofit fontScale="85000" lnSpcReduction="10000"/>
          </a:bodyPr>
          <a:lstStyle/>
          <a:p>
            <a:pPr marL="0" indent="0">
              <a:buNone/>
            </a:pPr>
            <a:r>
              <a:rPr lang="el-GR" sz="1700" dirty="0"/>
              <a:t>Καταγραφή σε μία ΒΔ</a:t>
            </a:r>
          </a:p>
          <a:p>
            <a:pPr lvl="1"/>
            <a:r>
              <a:rPr lang="el-GR" sz="1700" dirty="0"/>
              <a:t>των φοιτητών </a:t>
            </a:r>
          </a:p>
          <a:p>
            <a:pPr lvl="1"/>
            <a:r>
              <a:rPr lang="el-GR" sz="1700" dirty="0"/>
              <a:t>των ιδρυμάτων υποδοχής</a:t>
            </a:r>
            <a:endParaRPr lang="en-US" sz="1700" dirty="0"/>
          </a:p>
          <a:p>
            <a:pPr lvl="1"/>
            <a:r>
              <a:rPr lang="el-GR" sz="1700" dirty="0"/>
              <a:t>των απαραίτητων εγγράφων</a:t>
            </a:r>
          </a:p>
          <a:p>
            <a:pPr marL="0" indent="0">
              <a:buNone/>
            </a:pPr>
            <a:r>
              <a:rPr lang="el-GR" sz="1700" dirty="0"/>
              <a:t>Ευκολία παρακολούθησης</a:t>
            </a:r>
          </a:p>
          <a:p>
            <a:pPr lvl="1"/>
            <a:r>
              <a:rPr lang="el-GR" sz="1700" dirty="0"/>
              <a:t>των μαθημάτων επιλογής</a:t>
            </a:r>
          </a:p>
          <a:p>
            <a:pPr lvl="1"/>
            <a:r>
              <a:rPr lang="el-GR" sz="1700" dirty="0"/>
              <a:t>των αντιστοιχίσεων τους</a:t>
            </a:r>
          </a:p>
          <a:p>
            <a:pPr lvl="1"/>
            <a:r>
              <a:rPr lang="el-GR" sz="1700" dirty="0"/>
              <a:t>των </a:t>
            </a:r>
            <a:r>
              <a:rPr lang="en-US" sz="1700" dirty="0"/>
              <a:t>learning agreement</a:t>
            </a:r>
          </a:p>
          <a:p>
            <a:pPr marL="0" indent="0">
              <a:buNone/>
            </a:pPr>
            <a:r>
              <a:rPr lang="el-GR" sz="1700" dirty="0"/>
              <a:t>Αποδοτικότερη</a:t>
            </a:r>
          </a:p>
          <a:p>
            <a:pPr lvl="1"/>
            <a:r>
              <a:rPr lang="el-GR" sz="1700" dirty="0"/>
              <a:t>διατήρηση ιστορικού των μετακινήσεων των φοιτητών</a:t>
            </a:r>
          </a:p>
          <a:p>
            <a:pPr lvl="1"/>
            <a:r>
              <a:rPr lang="el-GR" sz="1700" dirty="0"/>
              <a:t>κατανομή της χρηματοδότησης του προγράμματος</a:t>
            </a:r>
          </a:p>
          <a:p>
            <a:pPr lvl="1"/>
            <a:r>
              <a:rPr lang="el-GR" sz="1700" dirty="0"/>
              <a:t>επικοινωνία μεταξύ ιδρυμάτων υποδοχής και προέλευσης</a:t>
            </a:r>
          </a:p>
          <a:p>
            <a:pPr lvl="1"/>
            <a:endParaRPr lang="el-GR" sz="1700" dirty="0"/>
          </a:p>
          <a:p>
            <a:pPr lvl="1"/>
            <a:endParaRPr lang="el-GR" sz="1700" dirty="0"/>
          </a:p>
          <a:p>
            <a:pPr lvl="1"/>
            <a:endParaRPr lang="en-US" sz="1700" dirty="0"/>
          </a:p>
        </p:txBody>
      </p:sp>
      <p:pic>
        <p:nvPicPr>
          <p:cNvPr id="7" name="Εικόνα 6">
            <a:extLst>
              <a:ext uri="{FF2B5EF4-FFF2-40B4-BE49-F238E27FC236}">
                <a16:creationId xmlns:a16="http://schemas.microsoft.com/office/drawing/2014/main" id="{1BDE812A-6B28-4D29-9569-F91DBA63B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760" y="2664084"/>
            <a:ext cx="4663440" cy="2627112"/>
          </a:xfrm>
          <a:prstGeom prst="rect">
            <a:avLst/>
          </a:prstGeom>
          <a:noFill/>
        </p:spPr>
      </p:pic>
    </p:spTree>
    <p:extLst>
      <p:ext uri="{BB962C8B-B14F-4D97-AF65-F5344CB8AC3E}">
        <p14:creationId xmlns:p14="http://schemas.microsoft.com/office/powerpoint/2010/main" val="18324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9C3E3AC-F4E2-4B28-B627-9621298A1A9A}"/>
              </a:ext>
            </a:extLst>
          </p:cNvPr>
          <p:cNvSpPr>
            <a:spLocks noGrp="1"/>
          </p:cNvSpPr>
          <p:nvPr>
            <p:ph type="title"/>
          </p:nvPr>
        </p:nvSpPr>
        <p:spPr>
          <a:xfrm>
            <a:off x="1066800" y="642594"/>
            <a:ext cx="9179859" cy="854512"/>
          </a:xfrm>
        </p:spPr>
        <p:txBody>
          <a:bodyPr>
            <a:normAutofit/>
          </a:bodyPr>
          <a:lstStyle/>
          <a:p>
            <a:pPr algn="ctr"/>
            <a:r>
              <a:rPr lang="el-GR" sz="3600" dirty="0"/>
              <a:t>Βασικές Οντότητες</a:t>
            </a:r>
            <a:r>
              <a:rPr lang="en-US" sz="3600" dirty="0"/>
              <a:t> </a:t>
            </a:r>
            <a:r>
              <a:rPr lang="el-GR" sz="3600" dirty="0"/>
              <a:t>της ΒΔ</a:t>
            </a:r>
          </a:p>
        </p:txBody>
      </p:sp>
      <p:graphicFrame>
        <p:nvGraphicFramePr>
          <p:cNvPr id="6" name="Θέση περιεχομένου 5">
            <a:extLst>
              <a:ext uri="{FF2B5EF4-FFF2-40B4-BE49-F238E27FC236}">
                <a16:creationId xmlns:a16="http://schemas.microsoft.com/office/drawing/2014/main" id="{511209CF-AB7B-4475-A2EE-B21B54801283}"/>
              </a:ext>
            </a:extLst>
          </p:cNvPr>
          <p:cNvGraphicFramePr>
            <a:graphicFrameLocks noGrp="1"/>
          </p:cNvGraphicFramePr>
          <p:nvPr>
            <p:ph sz="half" idx="1"/>
            <p:extLst>
              <p:ext uri="{D42A27DB-BD31-4B8C-83A1-F6EECF244321}">
                <p14:modId xmlns:p14="http://schemas.microsoft.com/office/powerpoint/2010/main" val="45080410"/>
              </p:ext>
            </p:extLst>
          </p:nvPr>
        </p:nvGraphicFramePr>
        <p:xfrm>
          <a:off x="1066800" y="2103438"/>
          <a:ext cx="9959788" cy="3748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81121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794_TF78438558" id="{4C793B3E-94FC-460F-8DB6-81BAA90A6624}" vid="{0DBEB6CE-59DB-4D4E-8602-FA1B0F1F623C}"/>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271</Words>
  <Application>Microsoft Office PowerPoint</Application>
  <PresentationFormat>Ευρεία οθόνη</PresentationFormat>
  <Paragraphs>34</Paragraphs>
  <Slides>4</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4</vt:i4>
      </vt:variant>
    </vt:vector>
  </HeadingPairs>
  <TitlesOfParts>
    <vt:vector size="9" baseType="lpstr">
      <vt:lpstr>Calibri</vt:lpstr>
      <vt:lpstr>Century Gothic</vt:lpstr>
      <vt:lpstr>Garamond</vt:lpstr>
      <vt:lpstr>Tahoma</vt:lpstr>
      <vt:lpstr>SavonVTI</vt:lpstr>
      <vt:lpstr>Auth Erasmus  Database</vt:lpstr>
      <vt:lpstr>Χρησιμότητα της βάσης ErasmusDB </vt:lpstr>
      <vt:lpstr>Χρησιμότητα μιας ΒΔ με τους φοιτητές Εrasmus</vt:lpstr>
      <vt:lpstr>Βασικές Οντότητες της ΒΔ</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 Erasmus students</dc:title>
  <dc:creator>Θοδωρής Λιούπης</dc:creator>
  <cp:lastModifiedBy>Jim Barbos</cp:lastModifiedBy>
  <cp:revision>7</cp:revision>
  <dcterms:created xsi:type="dcterms:W3CDTF">2022-10-22T17:01:04Z</dcterms:created>
  <dcterms:modified xsi:type="dcterms:W3CDTF">2023-01-07T18:50:56Z</dcterms:modified>
</cp:coreProperties>
</file>