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What Will We Leave Behind?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終わったあと、何が残る？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0000" y="2500000"/>
            <a:ext cx="8000000" cy="30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/>
            <a:r>
              <a:t>We believe the answer is culture, art, and timeless crystals of beauty.</a:t>
            </a:r>
          </a:p>
          <a:p>
            <a:pPr/>
            <a:r>
              <a:t>Our mission is to build their final sanctuary... in space.</a:t>
            </a:r>
          </a:p>
          <a:p>
            <a:pPr/>
            <a:r>
              <a:t>その答えは、文化であり、芸術であり、永遠に色あせない美の結晶だと信じています。</a:t>
            </a:r>
          </a:p>
          <a:p>
            <a:pPr/>
            <a:r>
              <a:t>私たちの使命は、その最後の聖域を築くこと...宇宙の中に。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Profitable, Scalable, Unprecedented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Unit Economics (4 seats):</a:t>
            </a:r>
          </a:p>
          <a:p>
            <a:pPr/>
            <a:r>
              <a:t> Revenue: 12億円 | Launch: -5億円 | Ground Support &amp; Training: -0.5億円 | Insurance &amp; Ops: -1億円 | Gross Profit: 5.5億円</a:t>
            </a:r>
          </a:p>
          <a:p>
            <a:pPr/>
          </a:p>
          <a:p>
            <a:pPr/>
            <a:r>
              <a:t>Revenue Projection:</a:t>
            </a:r>
          </a:p>
          <a:p>
            <a:pPr/>
            <a:r>
              <a:t> Phase 1 (Yr1‑3): ~100億円</a:t>
            </a:r>
          </a:p>
          <a:p>
            <a:pPr/>
            <a:r>
              <a:t> Phase 2 (Yr5): ~500億円</a:t>
            </a:r>
          </a:p>
          <a:p>
            <a:pPr/>
            <a:r>
              <a:t> Phase 3 (Yr10+): 1,000億円超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Beyond Tourism: A New Cultural Sphere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Competitive Matrix:</a:t>
            </a:r>
          </a:p>
          <a:p>
            <a:pPr/>
            <a:r>
              <a:t> • Terrestrial Museums – High culture, low transformation.</a:t>
            </a:r>
          </a:p>
          <a:p>
            <a:pPr/>
            <a:r>
              <a:t> • Virgin Galactic &amp; Blue Origin – High thrill, limited culture.</a:t>
            </a:r>
          </a:p>
          <a:p>
            <a:pPr/>
            <a:r>
              <a:t> • ASAM – High cultural contribution AND transformative experience.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From LEO to the Moon –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Phase 1: SEED (2025‑2029) – Digital twin, ask 5億円.</a:t>
            </a:r>
          </a:p>
          <a:p>
            <a:pPr/>
            <a:r>
              <a:t>Phase 2: Series A (2030‑2034) – LEO Commercial Station, ask 50億円.</a:t>
            </a:r>
          </a:p>
          <a:p>
            <a:pPr/>
            <a:r>
              <a:t>Phase 3: Series B (2034‑2039) – LEO Expansion, ask 200億円.</a:t>
            </a:r>
          </a:p>
          <a:p>
            <a:pPr/>
            <a:r>
              <a:t>Phase 4: Expansion (2040+) – Lunar Museum Module.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Addressing the Key Risks with Priority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Core Risk 1 – Technology &amp; Safety: redundant transport, NASA-grade safety, compensation fund.</a:t>
            </a:r>
          </a:p>
          <a:p>
            <a:pPr/>
            <a:r>
              <a:t>Core Risk 2 – Market &amp; Ethics: ethical board, scholarships, free VR access.</a:t>
            </a:r>
          </a:p>
          <a:p>
            <a:pPr/>
            <a:r>
              <a:t>Operational – Environment: zero debris design, LCA disclosure.</a:t>
            </a:r>
          </a:p>
          <a:p>
            <a:pPr/>
            <a:r>
              <a:t>Operational – Legal: propose guidelines to UNCOPUOS.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Space is a Mirror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It reflects our future itself. 宇宙は、鏡だ。</a:t>
            </a:r>
          </a:p>
          <a:p>
            <a:pPr/>
            <a:r>
              <a:t>Let's build the future of culture, together.</a:t>
            </a:r>
          </a:p>
          <a:p>
            <a:pPr/>
            <a:r>
              <a:t>未来に、何を遺しますか？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ご清聴ありがとうございました。</a:t>
            </a:r>
          </a:p>
          <a:p>
            <a:pPr/>
            <a:r>
              <a:t>Team 5 | contact@asam.space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Sources &amp;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Knight Frank "The Wealth Report 2023"</a:t>
            </a:r>
          </a:p>
          <a:p>
            <a:pPr/>
            <a:r>
              <a:t>Morgan Stanley "Space: Investing in the Final Frontier"</a:t>
            </a:r>
          </a:p>
          <a:p>
            <a:pPr/>
            <a:r>
              <a:t>Axiom Space &amp; NASA Commercial Crew Program</a:t>
            </a:r>
          </a:p>
          <a:p>
            <a:pPr/>
            <a:r>
              <a:t>Business Insider article on private space travel costs</a:t>
            </a:r>
          </a:p>
          <a:p>
            <a:pPr/>
            <a:r>
              <a:t>The Omega Project – Art in Space</a:t>
            </a:r>
          </a:p>
          <a:p>
            <a:pPr/>
            <a:r>
              <a:t>Axiom Space Habitation Module (Starck)</a:t>
            </a:r>
          </a:p>
          <a:p>
            <a:pPr/>
            <a:r>
              <a:t>Hilton &amp; Voyager Space (Starlab)</a:t>
            </a:r>
          </a:p>
          <a:p>
            <a:pPr/>
            <a:r>
              <a:t>Vast Space Station Design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Twin Voids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The Personal Void (個人の探求の限界):</a:t>
            </a:r>
          </a:p>
          <a:p>
            <a:pPr/>
            <a:r>
              <a:t> “I wish I had pursued more art.” – Steve Jobs' reported lament.</a:t>
            </a:r>
          </a:p>
          <a:p>
            <a:pPr/>
            <a:r>
              <a:t> For those who have conquered everything on Earth, terrestrial experiences lose their power.</a:t>
            </a:r>
          </a:p>
          <a:p>
            <a:pPr/>
            <a:r>
              <a:t> They seek not just another luxury, but a profound, legacy‑defining journey.</a:t>
            </a:r>
          </a:p>
          <a:p>
            <a:pPr/>
          </a:p>
          <a:p>
            <a:pPr/>
            <a:r>
              <a:t>The Cultural Void (人類の遺産の限界):</a:t>
            </a:r>
          </a:p>
          <a:p>
            <a:pPr/>
            <a:r>
              <a:t> Humanity's greatest cultural treasures are confined to a single, fragile planet.</a:t>
            </a:r>
          </a:p>
          <a:p>
            <a:pPr/>
            <a:r>
              <a:t> To secure our legacy, we must transcend our terrestrial cradle and establish a cultural foothold in the cosmos.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Intersection of Two Exponential Markets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42.6万人: 世界の超富裕層(UHNWI) – 5年で約30%増</a:t>
            </a:r>
          </a:p>
          <a:p>
            <a:pPr/>
            <a:r>
              <a:t>1.5兆円超: 2040年の宇宙ツーリズム市場（ラグジュアリーセグメント）</a:t>
            </a:r>
          </a:p>
          <a:p>
            <a:pPr/>
            <a:r>
              <a:t>TAM/SAM/SOM: 150兆円 (宇宙経済) / 7.5兆円 (宇宙旅行) / 7,500億円 (富裕層向け文化体験)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New Patrons of the Cosmos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Alex, The Thrill‑Seeker (NY, USA): Net Worth $1B+, collector of contemporary art.</a:t>
            </a:r>
          </a:p>
          <a:p>
            <a:pPr/>
            <a:r>
              <a:t>Ella, The Legacy‑Builder (Zurich, Switzerland): Family foundation, museum board member.</a:t>
            </a:r>
          </a:p>
          <a:p>
            <a:pPr/>
            <a:r>
              <a:t>Rashid, The Visionary (Dubai, UAE): Net Worth $5B+, invests in culturally significant projects.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Where Their Needs Meet Our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Customer Profile:</a:t>
            </a:r>
          </a:p>
          <a:p>
            <a:pPr/>
            <a:r>
              <a:t> • Jobs: profound experiences, preserve cultural heritage, lasting legacy.</a:t>
            </a:r>
          </a:p>
          <a:p>
            <a:pPr/>
            <a:r>
              <a:t> • Pains: jaded by earthly luxury, space risks, legacy uncertainty.</a:t>
            </a:r>
          </a:p>
          <a:p>
            <a:pPr/>
            <a:r>
              <a:t> • Gains: historical significance, Overview Effect, ultimate philanthropy.</a:t>
            </a:r>
          </a:p>
          <a:p>
            <a:pPr/>
          </a:p>
          <a:p>
            <a:pPr/>
            <a:r>
              <a:t>ASAM's Value Map:</a:t>
            </a:r>
          </a:p>
          <a:p>
            <a:pPr/>
            <a:r>
              <a:t> • Products: Orbital museum, preservation vault, Zero‑G art residency.</a:t>
            </a:r>
          </a:p>
          <a:p>
            <a:pPr/>
            <a:r>
              <a:t> • Pain Relievers: NASA‑grade safety, full insurance, legacy planning.</a:t>
            </a:r>
          </a:p>
          <a:p>
            <a:pPr/>
            <a:r>
              <a:t> • Gain Creators: Earthrise Vernissage, blockchain-certified patronage, documentary.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ASAM – Astro‑Space Art Museum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ASAM is the answer to both voids. A transformative platform that pushes the frontiers of cultural experience beyond Earth itself.</a:t>
            </a:r>
          </a:p>
          <a:p>
            <a:pPr/>
            <a:r>
              <a:t>ASAMは、2つの渇望を満たす答えです。文化体験の限界線を地球の外側へと広げ、人生を変えるプラットフォームです。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Journey Beyond Imagination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Invitation → Preparation → The Stay → Legacy</a:t>
            </a:r>
          </a:p>
          <a:p>
            <a:pPr/>
            <a:r>
              <a:t>招待 → 準備 → 滞在 → レガシー</a:t>
            </a:r>
          </a:p>
          <a:p>
            <a:pPr/>
            <a:r>
              <a:t>Highlights: Discreet invitation, personalized training, Earthrise Vernissage, Zero‑G workshops, lifelong Patron’s Circle membership.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Self‑Sustaining Cultural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Hub: ASAM</a:t>
            </a:r>
          </a:p>
          <a:p>
            <a:pPr/>
            <a:r>
              <a:t>Spokes:</a:t>
            </a:r>
          </a:p>
          <a:p>
            <a:pPr/>
            <a:r>
              <a:t> • Flagship Experience (B2C) – UHNWI orbital journey.</a:t>
            </a:r>
          </a:p>
          <a:p>
            <a:pPr/>
            <a:r>
              <a:t> • Preservation &amp; B2B – Vaults and research for museums &amp; artists.</a:t>
            </a:r>
          </a:p>
          <a:p>
            <a:pPr/>
            <a:r>
              <a:t> • IP &amp; Media (B2B2C) – Media rights, documentaries, brand collaborations.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JPY 300M is Possible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Economies of Scale: Block purchase with launch providers cuts per‑seat cost.</a:t>
            </a:r>
          </a:p>
          <a:p>
            <a:pPr/>
            <a:r>
              <a:t>Shared Infrastructure: Lease modules from commercial stations (e.g., Axiom).</a:t>
            </a:r>
          </a:p>
          <a:p>
            <a:pPr/>
            <a:r>
              <a:t>Diversified Revenue: B2B preservation &amp; IP licensing subsidize B2C experience.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