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78" r:id="rId5"/>
    <p:sldId id="277" r:id="rId6"/>
    <p:sldId id="276" r:id="rId7"/>
    <p:sldId id="265" r:id="rId8"/>
    <p:sldId id="266" r:id="rId9"/>
    <p:sldId id="270" r:id="rId10"/>
    <p:sldId id="271" r:id="rId11"/>
    <p:sldId id="273" r:id="rId12"/>
    <p:sldId id="274" r:id="rId13"/>
    <p:sldId id="275" r:id="rId14"/>
    <p:sldId id="267" r:id="rId15"/>
    <p:sldId id="27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40F86-AFF9-4239-9021-7847301130D5}" v="14" dt="2024-03-22T22:17:29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Salazar" userId="6d3a169ac890bd4e" providerId="LiveId" clId="{B1440F86-AFF9-4239-9021-7847301130D5}"/>
    <pc:docChg chg="undo custSel addSld delSld modSld sldOrd">
      <pc:chgData name="Nathan Salazar" userId="6d3a169ac890bd4e" providerId="LiveId" clId="{B1440F86-AFF9-4239-9021-7847301130D5}" dt="2024-03-23T00:08:13.665" v="5293" actId="20577"/>
      <pc:docMkLst>
        <pc:docMk/>
      </pc:docMkLst>
      <pc:sldChg chg="modSp mod">
        <pc:chgData name="Nathan Salazar" userId="6d3a169ac890bd4e" providerId="LiveId" clId="{B1440F86-AFF9-4239-9021-7847301130D5}" dt="2024-03-23T00:08:13.665" v="5293" actId="20577"/>
        <pc:sldMkLst>
          <pc:docMk/>
          <pc:sldMk cId="3047866676" sldId="256"/>
        </pc:sldMkLst>
        <pc:spChg chg="mod">
          <ac:chgData name="Nathan Salazar" userId="6d3a169ac890bd4e" providerId="LiveId" clId="{B1440F86-AFF9-4239-9021-7847301130D5}" dt="2024-03-22T21:58:01.713" v="4778" actId="20577"/>
          <ac:spMkLst>
            <pc:docMk/>
            <pc:sldMk cId="3047866676" sldId="256"/>
            <ac:spMk id="2" creationId="{C74943FB-E1B3-C46E-1763-C52008152ABE}"/>
          </ac:spMkLst>
        </pc:spChg>
        <pc:spChg chg="mod">
          <ac:chgData name="Nathan Salazar" userId="6d3a169ac890bd4e" providerId="LiveId" clId="{B1440F86-AFF9-4239-9021-7847301130D5}" dt="2024-03-23T00:08:13.665" v="5293" actId="20577"/>
          <ac:spMkLst>
            <pc:docMk/>
            <pc:sldMk cId="3047866676" sldId="256"/>
            <ac:spMk id="3" creationId="{C254637B-8EF5-E668-CD8A-503F630CDB30}"/>
          </ac:spMkLst>
        </pc:spChg>
      </pc:sldChg>
      <pc:sldChg chg="modSp mod">
        <pc:chgData name="Nathan Salazar" userId="6d3a169ac890bd4e" providerId="LiveId" clId="{B1440F86-AFF9-4239-9021-7847301130D5}" dt="2024-03-22T22:02:30.683" v="4891" actId="20577"/>
        <pc:sldMkLst>
          <pc:docMk/>
          <pc:sldMk cId="615796142" sldId="257"/>
        </pc:sldMkLst>
        <pc:spChg chg="mod">
          <ac:chgData name="Nathan Salazar" userId="6d3a169ac890bd4e" providerId="LiveId" clId="{B1440F86-AFF9-4239-9021-7847301130D5}" dt="2024-03-22T22:02:30.683" v="4891" actId="20577"/>
          <ac:spMkLst>
            <pc:docMk/>
            <pc:sldMk cId="615796142" sldId="257"/>
            <ac:spMk id="3" creationId="{83EFA66F-2229-B7E2-9EF1-1C90E0E281B4}"/>
          </ac:spMkLst>
        </pc:spChg>
      </pc:sldChg>
      <pc:sldChg chg="add del">
        <pc:chgData name="Nathan Salazar" userId="6d3a169ac890bd4e" providerId="LiveId" clId="{B1440F86-AFF9-4239-9021-7847301130D5}" dt="2024-03-22T19:26:17.829" v="6" actId="47"/>
        <pc:sldMkLst>
          <pc:docMk/>
          <pc:sldMk cId="3830509001" sldId="258"/>
        </pc:sldMkLst>
      </pc:sldChg>
      <pc:sldChg chg="add del">
        <pc:chgData name="Nathan Salazar" userId="6d3a169ac890bd4e" providerId="LiveId" clId="{B1440F86-AFF9-4239-9021-7847301130D5}" dt="2024-03-22T19:26:20.579" v="7" actId="47"/>
        <pc:sldMkLst>
          <pc:docMk/>
          <pc:sldMk cId="1866808774" sldId="260"/>
        </pc:sldMkLst>
      </pc:sldChg>
      <pc:sldChg chg="modSp del mod">
        <pc:chgData name="Nathan Salazar" userId="6d3a169ac890bd4e" providerId="LiveId" clId="{B1440F86-AFF9-4239-9021-7847301130D5}" dt="2024-03-22T19:56:32.082" v="1008" actId="47"/>
        <pc:sldMkLst>
          <pc:docMk/>
          <pc:sldMk cId="2534471465" sldId="261"/>
        </pc:sldMkLst>
        <pc:spChg chg="mod">
          <ac:chgData name="Nathan Salazar" userId="6d3a169ac890bd4e" providerId="LiveId" clId="{B1440F86-AFF9-4239-9021-7847301130D5}" dt="2024-03-22T19:26:03.804" v="3" actId="33524"/>
          <ac:spMkLst>
            <pc:docMk/>
            <pc:sldMk cId="2534471465" sldId="261"/>
            <ac:spMk id="3" creationId="{97BC3227-2258-B0EB-53F2-F3A1C286B517}"/>
          </ac:spMkLst>
        </pc:spChg>
      </pc:sldChg>
      <pc:sldChg chg="del">
        <pc:chgData name="Nathan Salazar" userId="6d3a169ac890bd4e" providerId="LiveId" clId="{B1440F86-AFF9-4239-9021-7847301130D5}" dt="2024-03-22T19:56:33.697" v="1009" actId="47"/>
        <pc:sldMkLst>
          <pc:docMk/>
          <pc:sldMk cId="242642938" sldId="262"/>
        </pc:sldMkLst>
      </pc:sldChg>
      <pc:sldChg chg="del">
        <pc:chgData name="Nathan Salazar" userId="6d3a169ac890bd4e" providerId="LiveId" clId="{B1440F86-AFF9-4239-9021-7847301130D5}" dt="2024-03-22T19:56:35.007" v="1011" actId="47"/>
        <pc:sldMkLst>
          <pc:docMk/>
          <pc:sldMk cId="3804201536" sldId="263"/>
        </pc:sldMkLst>
      </pc:sldChg>
      <pc:sldChg chg="del">
        <pc:chgData name="Nathan Salazar" userId="6d3a169ac890bd4e" providerId="LiveId" clId="{B1440F86-AFF9-4239-9021-7847301130D5}" dt="2024-03-22T20:11:17.631" v="2149" actId="2696"/>
        <pc:sldMkLst>
          <pc:docMk/>
          <pc:sldMk cId="3473041323" sldId="264"/>
        </pc:sldMkLst>
      </pc:sldChg>
      <pc:sldChg chg="addSp delSp modSp add del mod">
        <pc:chgData name="Nathan Salazar" userId="6d3a169ac890bd4e" providerId="LiveId" clId="{B1440F86-AFF9-4239-9021-7847301130D5}" dt="2024-03-22T22:31:48.500" v="5269" actId="2696"/>
        <pc:sldMkLst>
          <pc:docMk/>
          <pc:sldMk cId="254881915" sldId="265"/>
        </pc:sldMkLst>
        <pc:spChg chg="mod">
          <ac:chgData name="Nathan Salazar" userId="6d3a169ac890bd4e" providerId="LiveId" clId="{B1440F86-AFF9-4239-9021-7847301130D5}" dt="2024-03-22T20:56:09.336" v="3290" actId="20577"/>
          <ac:spMkLst>
            <pc:docMk/>
            <pc:sldMk cId="254881915" sldId="265"/>
            <ac:spMk id="2" creationId="{C796859C-BBB9-57EB-36E6-4F66E96424A0}"/>
          </ac:spMkLst>
        </pc:spChg>
        <pc:spChg chg="mod">
          <ac:chgData name="Nathan Salazar" userId="6d3a169ac890bd4e" providerId="LiveId" clId="{B1440F86-AFF9-4239-9021-7847301130D5}" dt="2024-03-22T19:37:57.008" v="182" actId="20577"/>
          <ac:spMkLst>
            <pc:docMk/>
            <pc:sldMk cId="254881915" sldId="265"/>
            <ac:spMk id="3" creationId="{20CC54BE-A233-E41D-A113-A393AE4685FD}"/>
          </ac:spMkLst>
        </pc:spChg>
        <pc:picChg chg="del">
          <ac:chgData name="Nathan Salazar" userId="6d3a169ac890bd4e" providerId="LiveId" clId="{B1440F86-AFF9-4239-9021-7847301130D5}" dt="2024-03-22T19:31:02.445" v="8" actId="478"/>
          <ac:picMkLst>
            <pc:docMk/>
            <pc:sldMk cId="254881915" sldId="265"/>
            <ac:picMk id="5" creationId="{5CFD173A-762D-EC25-1048-0F4934B8A051}"/>
          </ac:picMkLst>
        </pc:picChg>
        <pc:picChg chg="add mod">
          <ac:chgData name="Nathan Salazar" userId="6d3a169ac890bd4e" providerId="LiveId" clId="{B1440F86-AFF9-4239-9021-7847301130D5}" dt="2024-03-22T19:31:30.937" v="14" actId="14100"/>
          <ac:picMkLst>
            <pc:docMk/>
            <pc:sldMk cId="254881915" sldId="265"/>
            <ac:picMk id="6" creationId="{054AADF0-D652-A37E-72AD-9F19F0C696B2}"/>
          </ac:picMkLst>
        </pc:picChg>
      </pc:sldChg>
      <pc:sldChg chg="addSp delSp modSp add del mod">
        <pc:chgData name="Nathan Salazar" userId="6d3a169ac890bd4e" providerId="LiveId" clId="{B1440F86-AFF9-4239-9021-7847301130D5}" dt="2024-03-22T22:31:47.528" v="5268" actId="2696"/>
        <pc:sldMkLst>
          <pc:docMk/>
          <pc:sldMk cId="2476233799" sldId="266"/>
        </pc:sldMkLst>
        <pc:spChg chg="mod">
          <ac:chgData name="Nathan Salazar" userId="6d3a169ac890bd4e" providerId="LiveId" clId="{B1440F86-AFF9-4239-9021-7847301130D5}" dt="2024-03-22T19:49:17.558" v="770" actId="20577"/>
          <ac:spMkLst>
            <pc:docMk/>
            <pc:sldMk cId="2476233799" sldId="266"/>
            <ac:spMk id="3" creationId="{9B288A94-18E6-0568-8F0D-61E288742B2A}"/>
          </ac:spMkLst>
        </pc:spChg>
        <pc:picChg chg="add del mod">
          <ac:chgData name="Nathan Salazar" userId="6d3a169ac890bd4e" providerId="LiveId" clId="{B1440F86-AFF9-4239-9021-7847301130D5}" dt="2024-03-22T19:44:08.071" v="310" actId="478"/>
          <ac:picMkLst>
            <pc:docMk/>
            <pc:sldMk cId="2476233799" sldId="266"/>
            <ac:picMk id="5" creationId="{B2AF8C02-F454-6CBA-12C5-28D582B937CD}"/>
          </ac:picMkLst>
        </pc:picChg>
        <pc:picChg chg="add del mod">
          <ac:chgData name="Nathan Salazar" userId="6d3a169ac890bd4e" providerId="LiveId" clId="{B1440F86-AFF9-4239-9021-7847301130D5}" dt="2024-03-22T19:49:57.709" v="771" actId="478"/>
          <ac:picMkLst>
            <pc:docMk/>
            <pc:sldMk cId="2476233799" sldId="266"/>
            <ac:picMk id="7" creationId="{8F22C017-031D-AC79-8CAE-BC8A8353004D}"/>
          </ac:picMkLst>
        </pc:picChg>
        <pc:picChg chg="add mod">
          <ac:chgData name="Nathan Salazar" userId="6d3a169ac890bd4e" providerId="LiveId" clId="{B1440F86-AFF9-4239-9021-7847301130D5}" dt="2024-03-22T19:47:30.568" v="554" actId="1076"/>
          <ac:picMkLst>
            <pc:docMk/>
            <pc:sldMk cId="2476233799" sldId="266"/>
            <ac:picMk id="9" creationId="{8472E8F8-553A-41D8-377E-0CD6517936AB}"/>
          </ac:picMkLst>
        </pc:picChg>
        <pc:picChg chg="add mod">
          <ac:chgData name="Nathan Salazar" userId="6d3a169ac890bd4e" providerId="LiveId" clId="{B1440F86-AFF9-4239-9021-7847301130D5}" dt="2024-03-22T19:50:06.968" v="773" actId="1076"/>
          <ac:picMkLst>
            <pc:docMk/>
            <pc:sldMk cId="2476233799" sldId="266"/>
            <ac:picMk id="11" creationId="{C1320990-8E43-87CA-9D13-5DF3ED99615B}"/>
          </ac:picMkLst>
        </pc:picChg>
      </pc:sldChg>
      <pc:sldChg chg="modSp mod">
        <pc:chgData name="Nathan Salazar" userId="6d3a169ac890bd4e" providerId="LiveId" clId="{B1440F86-AFF9-4239-9021-7847301130D5}" dt="2024-03-22T22:58:43.626" v="5291" actId="20577"/>
        <pc:sldMkLst>
          <pc:docMk/>
          <pc:sldMk cId="1188423157" sldId="267"/>
        </pc:sldMkLst>
        <pc:spChg chg="mod">
          <ac:chgData name="Nathan Salazar" userId="6d3a169ac890bd4e" providerId="LiveId" clId="{B1440F86-AFF9-4239-9021-7847301130D5}" dt="2024-03-22T22:58:43.626" v="5291" actId="20577"/>
          <ac:spMkLst>
            <pc:docMk/>
            <pc:sldMk cId="1188423157" sldId="267"/>
            <ac:spMk id="3" creationId="{D2210E84-93EF-97D6-FCB8-B9A6DFB91618}"/>
          </ac:spMkLst>
        </pc:spChg>
      </pc:sldChg>
      <pc:sldChg chg="modSp mod">
        <pc:chgData name="Nathan Salazar" userId="6d3a169ac890bd4e" providerId="LiveId" clId="{B1440F86-AFF9-4239-9021-7847301130D5}" dt="2024-03-22T20:55:04.142" v="3279" actId="20577"/>
        <pc:sldMkLst>
          <pc:docMk/>
          <pc:sldMk cId="2067484471" sldId="268"/>
        </pc:sldMkLst>
        <pc:spChg chg="mod">
          <ac:chgData name="Nathan Salazar" userId="6d3a169ac890bd4e" providerId="LiveId" clId="{B1440F86-AFF9-4239-9021-7847301130D5}" dt="2024-03-22T20:55:04.142" v="3279" actId="20577"/>
          <ac:spMkLst>
            <pc:docMk/>
            <pc:sldMk cId="2067484471" sldId="268"/>
            <ac:spMk id="3" creationId="{ED99F377-A949-F0EA-D29B-FA9D63B7B63D}"/>
          </ac:spMkLst>
        </pc:spChg>
      </pc:sldChg>
      <pc:sldChg chg="del">
        <pc:chgData name="Nathan Salazar" userId="6d3a169ac890bd4e" providerId="LiveId" clId="{B1440F86-AFF9-4239-9021-7847301130D5}" dt="2024-03-22T19:56:34.364" v="1010" actId="47"/>
        <pc:sldMkLst>
          <pc:docMk/>
          <pc:sldMk cId="1608062283" sldId="269"/>
        </pc:sldMkLst>
      </pc:sldChg>
      <pc:sldChg chg="addSp modSp new add del mod">
        <pc:chgData name="Nathan Salazar" userId="6d3a169ac890bd4e" providerId="LiveId" clId="{B1440F86-AFF9-4239-9021-7847301130D5}" dt="2024-03-22T22:38:49.812" v="5273" actId="313"/>
        <pc:sldMkLst>
          <pc:docMk/>
          <pc:sldMk cId="2518065149" sldId="270"/>
        </pc:sldMkLst>
        <pc:spChg chg="mod">
          <ac:chgData name="Nathan Salazar" userId="6d3a169ac890bd4e" providerId="LiveId" clId="{B1440F86-AFF9-4239-9021-7847301130D5}" dt="2024-03-22T20:56:24.675" v="3291" actId="14100"/>
          <ac:spMkLst>
            <pc:docMk/>
            <pc:sldMk cId="2518065149" sldId="270"/>
            <ac:spMk id="2" creationId="{0AC62C3E-2F22-9283-9F03-0F69795E4C4B}"/>
          </ac:spMkLst>
        </pc:spChg>
        <pc:spChg chg="mod">
          <ac:chgData name="Nathan Salazar" userId="6d3a169ac890bd4e" providerId="LiveId" clId="{B1440F86-AFF9-4239-9021-7847301130D5}" dt="2024-03-22T22:38:49.812" v="5273" actId="313"/>
          <ac:spMkLst>
            <pc:docMk/>
            <pc:sldMk cId="2518065149" sldId="270"/>
            <ac:spMk id="3" creationId="{4285DD0B-EC87-6E03-B229-EF97DAB3CB2D}"/>
          </ac:spMkLst>
        </pc:spChg>
        <pc:picChg chg="add mod">
          <ac:chgData name="Nathan Salazar" userId="6d3a169ac890bd4e" providerId="LiveId" clId="{B1440F86-AFF9-4239-9021-7847301130D5}" dt="2024-03-22T19:54:08.482" v="1006" actId="962"/>
          <ac:picMkLst>
            <pc:docMk/>
            <pc:sldMk cId="2518065149" sldId="270"/>
            <ac:picMk id="5" creationId="{011575D5-5A34-5139-44A9-847C8A001C21}"/>
          </ac:picMkLst>
        </pc:picChg>
      </pc:sldChg>
      <pc:sldChg chg="addSp modSp new add del mod">
        <pc:chgData name="Nathan Salazar" userId="6d3a169ac890bd4e" providerId="LiveId" clId="{B1440F86-AFF9-4239-9021-7847301130D5}" dt="2024-03-22T22:31:46.920" v="5266" actId="2696"/>
        <pc:sldMkLst>
          <pc:docMk/>
          <pc:sldMk cId="491167918" sldId="271"/>
        </pc:sldMkLst>
        <pc:spChg chg="mod">
          <ac:chgData name="Nathan Salazar" userId="6d3a169ac890bd4e" providerId="LiveId" clId="{B1440F86-AFF9-4239-9021-7847301130D5}" dt="2024-03-22T19:57:33.184" v="1031" actId="20577"/>
          <ac:spMkLst>
            <pc:docMk/>
            <pc:sldMk cId="491167918" sldId="271"/>
            <ac:spMk id="2" creationId="{B77BCE72-8FDD-BAEF-93BC-EE32085F3760}"/>
          </ac:spMkLst>
        </pc:spChg>
        <pc:spChg chg="mod">
          <ac:chgData name="Nathan Salazar" userId="6d3a169ac890bd4e" providerId="LiveId" clId="{B1440F86-AFF9-4239-9021-7847301130D5}" dt="2024-03-22T20:56:51.680" v="3300" actId="20577"/>
          <ac:spMkLst>
            <pc:docMk/>
            <pc:sldMk cId="491167918" sldId="271"/>
            <ac:spMk id="3" creationId="{B5C0C57E-2307-30A1-CE4C-4A2DA9299B09}"/>
          </ac:spMkLst>
        </pc:spChg>
        <pc:picChg chg="add mod">
          <ac:chgData name="Nathan Salazar" userId="6d3a169ac890bd4e" providerId="LiveId" clId="{B1440F86-AFF9-4239-9021-7847301130D5}" dt="2024-03-22T20:00:24.892" v="1179" actId="1076"/>
          <ac:picMkLst>
            <pc:docMk/>
            <pc:sldMk cId="491167918" sldId="271"/>
            <ac:picMk id="5" creationId="{E5842A20-42CE-A137-07E0-56BFC8543544}"/>
          </ac:picMkLst>
        </pc:picChg>
      </pc:sldChg>
      <pc:sldChg chg="addSp modSp new mod setBg">
        <pc:chgData name="Nathan Salazar" userId="6d3a169ac890bd4e" providerId="LiveId" clId="{B1440F86-AFF9-4239-9021-7847301130D5}" dt="2024-03-22T22:10:32.284" v="4901" actId="20577"/>
        <pc:sldMkLst>
          <pc:docMk/>
          <pc:sldMk cId="448858239" sldId="272"/>
        </pc:sldMkLst>
        <pc:spChg chg="mod">
          <ac:chgData name="Nathan Salazar" userId="6d3a169ac890bd4e" providerId="LiveId" clId="{B1440F86-AFF9-4239-9021-7847301130D5}" dt="2024-03-22T20:47:14.251" v="3240" actId="26606"/>
          <ac:spMkLst>
            <pc:docMk/>
            <pc:sldMk cId="448858239" sldId="272"/>
            <ac:spMk id="2" creationId="{EE947E0D-9387-E2F3-463C-3FB7A52C2AB5}"/>
          </ac:spMkLst>
        </pc:spChg>
        <pc:spChg chg="mod">
          <ac:chgData name="Nathan Salazar" userId="6d3a169ac890bd4e" providerId="LiveId" clId="{B1440F86-AFF9-4239-9021-7847301130D5}" dt="2024-03-22T22:10:32.284" v="4901" actId="20577"/>
          <ac:spMkLst>
            <pc:docMk/>
            <pc:sldMk cId="448858239" sldId="272"/>
            <ac:spMk id="3" creationId="{14A3D5E7-4901-0F1F-B096-FAA9DD3A75F7}"/>
          </ac:spMkLst>
        </pc:spChg>
        <pc:picChg chg="add mod">
          <ac:chgData name="Nathan Salazar" userId="6d3a169ac890bd4e" providerId="LiveId" clId="{B1440F86-AFF9-4239-9021-7847301130D5}" dt="2024-03-22T20:47:14.251" v="3240" actId="26606"/>
          <ac:picMkLst>
            <pc:docMk/>
            <pc:sldMk cId="448858239" sldId="272"/>
            <ac:picMk id="5" creationId="{7A3A7CBB-53BA-E9C1-B040-DEECE46465AC}"/>
          </ac:picMkLst>
        </pc:picChg>
        <pc:picChg chg="add mod ord">
          <ac:chgData name="Nathan Salazar" userId="6d3a169ac890bd4e" providerId="LiveId" clId="{B1440F86-AFF9-4239-9021-7847301130D5}" dt="2024-03-22T20:47:21.006" v="3242" actId="1076"/>
          <ac:picMkLst>
            <pc:docMk/>
            <pc:sldMk cId="448858239" sldId="272"/>
            <ac:picMk id="7" creationId="{36A6CE12-DD70-7FB8-09B7-105F5316CEB9}"/>
          </ac:picMkLst>
        </pc:picChg>
      </pc:sldChg>
      <pc:sldChg chg="addSp modSp new mod ord setBg">
        <pc:chgData name="Nathan Salazar" userId="6d3a169ac890bd4e" providerId="LiveId" clId="{B1440F86-AFF9-4239-9021-7847301130D5}" dt="2024-03-22T22:45:52.843" v="5276" actId="20577"/>
        <pc:sldMkLst>
          <pc:docMk/>
          <pc:sldMk cId="2561071061" sldId="273"/>
        </pc:sldMkLst>
        <pc:spChg chg="mod">
          <ac:chgData name="Nathan Salazar" userId="6d3a169ac890bd4e" providerId="LiveId" clId="{B1440F86-AFF9-4239-9021-7847301130D5}" dt="2024-03-22T20:48:39.084" v="3270" actId="26606"/>
          <ac:spMkLst>
            <pc:docMk/>
            <pc:sldMk cId="2561071061" sldId="273"/>
            <ac:spMk id="2" creationId="{4E30EACE-C671-0923-7F5B-7F0ACA07ADEF}"/>
          </ac:spMkLst>
        </pc:spChg>
        <pc:spChg chg="mod">
          <ac:chgData name="Nathan Salazar" userId="6d3a169ac890bd4e" providerId="LiveId" clId="{B1440F86-AFF9-4239-9021-7847301130D5}" dt="2024-03-22T22:45:52.843" v="5276" actId="20577"/>
          <ac:spMkLst>
            <pc:docMk/>
            <pc:sldMk cId="2561071061" sldId="273"/>
            <ac:spMk id="3" creationId="{93C828F2-71B1-A074-29D8-3EC5D015B1A4}"/>
          </ac:spMkLst>
        </pc:spChg>
        <pc:spChg chg="add">
          <ac:chgData name="Nathan Salazar" userId="6d3a169ac890bd4e" providerId="LiveId" clId="{B1440F86-AFF9-4239-9021-7847301130D5}" dt="2024-03-22T20:48:39.084" v="3270" actId="26606"/>
          <ac:spMkLst>
            <pc:docMk/>
            <pc:sldMk cId="2561071061" sldId="273"/>
            <ac:spMk id="10" creationId="{9F4444CE-BC8D-4D61-B303-4C05614E62AB}"/>
          </ac:spMkLst>
        </pc:spChg>
        <pc:spChg chg="add">
          <ac:chgData name="Nathan Salazar" userId="6d3a169ac890bd4e" providerId="LiveId" clId="{B1440F86-AFF9-4239-9021-7847301130D5}" dt="2024-03-22T20:48:39.084" v="3270" actId="26606"/>
          <ac:spMkLst>
            <pc:docMk/>
            <pc:sldMk cId="2561071061" sldId="273"/>
            <ac:spMk id="12" creationId="{62423CA5-E2E1-4789-B759-9906C1C94063}"/>
          </ac:spMkLst>
        </pc:spChg>
        <pc:spChg chg="add">
          <ac:chgData name="Nathan Salazar" userId="6d3a169ac890bd4e" providerId="LiveId" clId="{B1440F86-AFF9-4239-9021-7847301130D5}" dt="2024-03-22T20:48:39.084" v="3270" actId="26606"/>
          <ac:spMkLst>
            <pc:docMk/>
            <pc:sldMk cId="2561071061" sldId="273"/>
            <ac:spMk id="14" creationId="{73772B81-181F-48B7-8826-4D9686D15DF5}"/>
          </ac:spMkLst>
        </pc:spChg>
        <pc:spChg chg="add">
          <ac:chgData name="Nathan Salazar" userId="6d3a169ac890bd4e" providerId="LiveId" clId="{B1440F86-AFF9-4239-9021-7847301130D5}" dt="2024-03-22T20:48:39.084" v="3270" actId="26606"/>
          <ac:spMkLst>
            <pc:docMk/>
            <pc:sldMk cId="2561071061" sldId="273"/>
            <ac:spMk id="16" creationId="{B2205F6E-03C6-4E92-877C-E2482F6599AA}"/>
          </ac:spMkLst>
        </pc:spChg>
        <pc:picChg chg="add mod">
          <ac:chgData name="Nathan Salazar" userId="6d3a169ac890bd4e" providerId="LiveId" clId="{B1440F86-AFF9-4239-9021-7847301130D5}" dt="2024-03-22T20:48:43.974" v="3272" actId="14100"/>
          <ac:picMkLst>
            <pc:docMk/>
            <pc:sldMk cId="2561071061" sldId="273"/>
            <ac:picMk id="5" creationId="{B6B7DAA1-466C-FF87-FED3-0C6649BAEF4E}"/>
          </ac:picMkLst>
        </pc:picChg>
      </pc:sldChg>
      <pc:sldChg chg="addSp modSp new add del mod">
        <pc:chgData name="Nathan Salazar" userId="6d3a169ac890bd4e" providerId="LiveId" clId="{B1440F86-AFF9-4239-9021-7847301130D5}" dt="2024-03-22T22:31:46.601" v="5265" actId="2696"/>
        <pc:sldMkLst>
          <pc:docMk/>
          <pc:sldMk cId="3933042088" sldId="274"/>
        </pc:sldMkLst>
        <pc:spChg chg="mod">
          <ac:chgData name="Nathan Salazar" userId="6d3a169ac890bd4e" providerId="LiveId" clId="{B1440F86-AFF9-4239-9021-7847301130D5}" dt="2024-03-22T21:21:24.175" v="4711" actId="20577"/>
          <ac:spMkLst>
            <pc:docMk/>
            <pc:sldMk cId="3933042088" sldId="274"/>
            <ac:spMk id="2" creationId="{A1FEB884-B2CC-7843-CE92-372E557CE133}"/>
          </ac:spMkLst>
        </pc:spChg>
        <pc:spChg chg="mod">
          <ac:chgData name="Nathan Salazar" userId="6d3a169ac890bd4e" providerId="LiveId" clId="{B1440F86-AFF9-4239-9021-7847301130D5}" dt="2024-03-22T20:57:11.233" v="3305" actId="20577"/>
          <ac:spMkLst>
            <pc:docMk/>
            <pc:sldMk cId="3933042088" sldId="274"/>
            <ac:spMk id="3" creationId="{54FDFB53-E611-31BB-489A-EC7DB96E5DB0}"/>
          </ac:spMkLst>
        </pc:spChg>
        <pc:picChg chg="add mod">
          <ac:chgData name="Nathan Salazar" userId="6d3a169ac890bd4e" providerId="LiveId" clId="{B1440F86-AFF9-4239-9021-7847301130D5}" dt="2024-03-22T20:16:15.463" v="2300" actId="1076"/>
          <ac:picMkLst>
            <pc:docMk/>
            <pc:sldMk cId="3933042088" sldId="274"/>
            <ac:picMk id="5" creationId="{3F9472B5-AAC2-6621-87E5-9E105E2A35F0}"/>
          </ac:picMkLst>
        </pc:picChg>
      </pc:sldChg>
      <pc:sldChg chg="addSp modSp new add del mod">
        <pc:chgData name="Nathan Salazar" userId="6d3a169ac890bd4e" providerId="LiveId" clId="{B1440F86-AFF9-4239-9021-7847301130D5}" dt="2024-03-22T22:31:46.169" v="5264" actId="2696"/>
        <pc:sldMkLst>
          <pc:docMk/>
          <pc:sldMk cId="3463834143" sldId="275"/>
        </pc:sldMkLst>
        <pc:spChg chg="mod">
          <ac:chgData name="Nathan Salazar" userId="6d3a169ac890bd4e" providerId="LiveId" clId="{B1440F86-AFF9-4239-9021-7847301130D5}" dt="2024-03-22T20:17:35.776" v="2429" actId="20577"/>
          <ac:spMkLst>
            <pc:docMk/>
            <pc:sldMk cId="3463834143" sldId="275"/>
            <ac:spMk id="2" creationId="{AA78EEC6-8774-27AD-8672-75C3C1AC68A1}"/>
          </ac:spMkLst>
        </pc:spChg>
        <pc:spChg chg="mod">
          <ac:chgData name="Nathan Salazar" userId="6d3a169ac890bd4e" providerId="LiveId" clId="{B1440F86-AFF9-4239-9021-7847301130D5}" dt="2024-03-22T20:39:56.835" v="2866" actId="20577"/>
          <ac:spMkLst>
            <pc:docMk/>
            <pc:sldMk cId="3463834143" sldId="275"/>
            <ac:spMk id="3" creationId="{6611BF24-3767-FA9C-3FA3-C1D1B06CBDE8}"/>
          </ac:spMkLst>
        </pc:spChg>
        <pc:picChg chg="add mod">
          <ac:chgData name="Nathan Salazar" userId="6d3a169ac890bd4e" providerId="LiveId" clId="{B1440F86-AFF9-4239-9021-7847301130D5}" dt="2024-03-22T20:19:22.940" v="2506" actId="1076"/>
          <ac:picMkLst>
            <pc:docMk/>
            <pc:sldMk cId="3463834143" sldId="275"/>
            <ac:picMk id="5" creationId="{7ED8C56C-BED7-6F78-C7BC-55D124B12622}"/>
          </ac:picMkLst>
        </pc:picChg>
        <pc:picChg chg="add mod">
          <ac:chgData name="Nathan Salazar" userId="6d3a169ac890bd4e" providerId="LiveId" clId="{B1440F86-AFF9-4239-9021-7847301130D5}" dt="2024-03-22T20:38:08.441" v="2730" actId="1076"/>
          <ac:picMkLst>
            <pc:docMk/>
            <pc:sldMk cId="3463834143" sldId="275"/>
            <ac:picMk id="7" creationId="{6BF4D166-6F53-5FF2-2BFA-B9F7F1F62BE4}"/>
          </ac:picMkLst>
        </pc:picChg>
        <pc:picChg chg="add mod">
          <ac:chgData name="Nathan Salazar" userId="6d3a169ac890bd4e" providerId="LiveId" clId="{B1440F86-AFF9-4239-9021-7847301130D5}" dt="2024-03-22T20:40:10.325" v="2868" actId="1076"/>
          <ac:picMkLst>
            <pc:docMk/>
            <pc:sldMk cId="3463834143" sldId="275"/>
            <ac:picMk id="9" creationId="{8E629A33-BCC5-F330-17C7-C5A701B153C6}"/>
          </ac:picMkLst>
        </pc:picChg>
      </pc:sldChg>
      <pc:sldChg chg="modSp new mod ord">
        <pc:chgData name="Nathan Salazar" userId="6d3a169ac890bd4e" providerId="LiveId" clId="{B1440F86-AFF9-4239-9021-7847301130D5}" dt="2024-03-22T21:21:48.867" v="4715" actId="5793"/>
        <pc:sldMkLst>
          <pc:docMk/>
          <pc:sldMk cId="27330485" sldId="276"/>
        </pc:sldMkLst>
        <pc:spChg chg="mod">
          <ac:chgData name="Nathan Salazar" userId="6d3a169ac890bd4e" providerId="LiveId" clId="{B1440F86-AFF9-4239-9021-7847301130D5}" dt="2024-03-22T21:09:24.599" v="3758" actId="20577"/>
          <ac:spMkLst>
            <pc:docMk/>
            <pc:sldMk cId="27330485" sldId="276"/>
            <ac:spMk id="2" creationId="{0878FB0F-AB3C-0389-9370-B09671154A92}"/>
          </ac:spMkLst>
        </pc:spChg>
        <pc:spChg chg="mod">
          <ac:chgData name="Nathan Salazar" userId="6d3a169ac890bd4e" providerId="LiveId" clId="{B1440F86-AFF9-4239-9021-7847301130D5}" dt="2024-03-22T21:21:48.867" v="4715" actId="5793"/>
          <ac:spMkLst>
            <pc:docMk/>
            <pc:sldMk cId="27330485" sldId="276"/>
            <ac:spMk id="3" creationId="{31E8A992-51D3-44AC-E6A8-02A4D3D5D8B1}"/>
          </ac:spMkLst>
        </pc:spChg>
      </pc:sldChg>
      <pc:sldChg chg="new del">
        <pc:chgData name="Nathan Salazar" userId="6d3a169ac890bd4e" providerId="LiveId" clId="{B1440F86-AFF9-4239-9021-7847301130D5}" dt="2024-03-22T20:56:03.668" v="3283" actId="47"/>
        <pc:sldMkLst>
          <pc:docMk/>
          <pc:sldMk cId="114152533" sldId="276"/>
        </pc:sldMkLst>
      </pc:sldChg>
      <pc:sldChg chg="new del">
        <pc:chgData name="Nathan Salazar" userId="6d3a169ac890bd4e" providerId="LiveId" clId="{B1440F86-AFF9-4239-9021-7847301130D5}" dt="2024-03-22T20:48:54.798" v="3273" actId="47"/>
        <pc:sldMkLst>
          <pc:docMk/>
          <pc:sldMk cId="535715632" sldId="276"/>
        </pc:sldMkLst>
      </pc:sldChg>
      <pc:sldChg chg="modSp new mod ord">
        <pc:chgData name="Nathan Salazar" userId="6d3a169ac890bd4e" providerId="LiveId" clId="{B1440F86-AFF9-4239-9021-7847301130D5}" dt="2024-03-22T21:21:41.673" v="4713" actId="5793"/>
        <pc:sldMkLst>
          <pc:docMk/>
          <pc:sldMk cId="633604754" sldId="277"/>
        </pc:sldMkLst>
        <pc:spChg chg="mod">
          <ac:chgData name="Nathan Salazar" userId="6d3a169ac890bd4e" providerId="LiveId" clId="{B1440F86-AFF9-4239-9021-7847301130D5}" dt="2024-03-22T21:13:57.065" v="4005" actId="20577"/>
          <ac:spMkLst>
            <pc:docMk/>
            <pc:sldMk cId="633604754" sldId="277"/>
            <ac:spMk id="2" creationId="{762EA3BC-2551-6268-D011-9E325F0C264F}"/>
          </ac:spMkLst>
        </pc:spChg>
        <pc:spChg chg="mod">
          <ac:chgData name="Nathan Salazar" userId="6d3a169ac890bd4e" providerId="LiveId" clId="{B1440F86-AFF9-4239-9021-7847301130D5}" dt="2024-03-22T21:21:41.673" v="4713" actId="5793"/>
          <ac:spMkLst>
            <pc:docMk/>
            <pc:sldMk cId="633604754" sldId="277"/>
            <ac:spMk id="3" creationId="{110F4621-64DB-3E32-06A2-86AEF2FAC532}"/>
          </ac:spMkLst>
        </pc:spChg>
      </pc:sldChg>
      <pc:sldChg chg="addSp delSp modSp new mod ord setBg">
        <pc:chgData name="Nathan Salazar" userId="6d3a169ac890bd4e" providerId="LiveId" clId="{B1440F86-AFF9-4239-9021-7847301130D5}" dt="2024-03-22T22:31:55.196" v="5272"/>
        <pc:sldMkLst>
          <pc:docMk/>
          <pc:sldMk cId="751338168" sldId="278"/>
        </pc:sldMkLst>
        <pc:spChg chg="mod">
          <ac:chgData name="Nathan Salazar" userId="6d3a169ac890bd4e" providerId="LiveId" clId="{B1440F86-AFF9-4239-9021-7847301130D5}" dt="2024-03-22T22:17:42.383" v="5253" actId="26606"/>
          <ac:spMkLst>
            <pc:docMk/>
            <pc:sldMk cId="751338168" sldId="278"/>
            <ac:spMk id="2" creationId="{59EB95E1-B5C2-7CF4-E61A-068ECDB6C430}"/>
          </ac:spMkLst>
        </pc:spChg>
        <pc:spChg chg="mod">
          <ac:chgData name="Nathan Salazar" userId="6d3a169ac890bd4e" providerId="LiveId" clId="{B1440F86-AFF9-4239-9021-7847301130D5}" dt="2024-03-22T22:17:42.383" v="5253" actId="26606"/>
          <ac:spMkLst>
            <pc:docMk/>
            <pc:sldMk cId="751338168" sldId="278"/>
            <ac:spMk id="3" creationId="{644E4F2A-D30E-EBA8-2EA5-7B51270FA8D2}"/>
          </ac:spMkLst>
        </pc:spChg>
        <pc:spChg chg="add del">
          <ac:chgData name="Nathan Salazar" userId="6d3a169ac890bd4e" providerId="LiveId" clId="{B1440F86-AFF9-4239-9021-7847301130D5}" dt="2024-03-22T22:17:42.380" v="5252" actId="26606"/>
          <ac:spMkLst>
            <pc:docMk/>
            <pc:sldMk cId="751338168" sldId="278"/>
            <ac:spMk id="14" creationId="{3F088236-D655-4F88-B238-E16762358025}"/>
          </ac:spMkLst>
        </pc:spChg>
        <pc:spChg chg="add del">
          <ac:chgData name="Nathan Salazar" userId="6d3a169ac890bd4e" providerId="LiveId" clId="{B1440F86-AFF9-4239-9021-7847301130D5}" dt="2024-03-22T22:17:42.380" v="5252" actId="26606"/>
          <ac:spMkLst>
            <pc:docMk/>
            <pc:sldMk cId="751338168" sldId="278"/>
            <ac:spMk id="16" creationId="{3DAC0C92-199E-475C-9390-119A9B027276}"/>
          </ac:spMkLst>
        </pc:spChg>
        <pc:spChg chg="add del">
          <ac:chgData name="Nathan Salazar" userId="6d3a169ac890bd4e" providerId="LiveId" clId="{B1440F86-AFF9-4239-9021-7847301130D5}" dt="2024-03-22T22:17:42.380" v="5252" actId="26606"/>
          <ac:spMkLst>
            <pc:docMk/>
            <pc:sldMk cId="751338168" sldId="278"/>
            <ac:spMk id="18" creationId="{C4CFB339-0ED8-4FE2-9EF1-6D1375B8499B}"/>
          </ac:spMkLst>
        </pc:spChg>
        <pc:spChg chg="add del">
          <ac:chgData name="Nathan Salazar" userId="6d3a169ac890bd4e" providerId="LiveId" clId="{B1440F86-AFF9-4239-9021-7847301130D5}" dt="2024-03-22T22:17:42.380" v="5252" actId="26606"/>
          <ac:spMkLst>
            <pc:docMk/>
            <pc:sldMk cId="751338168" sldId="278"/>
            <ac:spMk id="20" creationId="{31896C80-2069-4431-9C19-83B913734490}"/>
          </ac:spMkLst>
        </pc:spChg>
        <pc:spChg chg="add del">
          <ac:chgData name="Nathan Salazar" userId="6d3a169ac890bd4e" providerId="LiveId" clId="{B1440F86-AFF9-4239-9021-7847301130D5}" dt="2024-03-22T22:17:42.380" v="5252" actId="26606"/>
          <ac:spMkLst>
            <pc:docMk/>
            <pc:sldMk cId="751338168" sldId="278"/>
            <ac:spMk id="22" creationId="{BF120A21-0841-4823-B0C4-28AEBCEF9B78}"/>
          </ac:spMkLst>
        </pc:spChg>
        <pc:spChg chg="add del">
          <ac:chgData name="Nathan Salazar" userId="6d3a169ac890bd4e" providerId="LiveId" clId="{B1440F86-AFF9-4239-9021-7847301130D5}" dt="2024-03-22T22:17:42.380" v="5252" actId="26606"/>
          <ac:spMkLst>
            <pc:docMk/>
            <pc:sldMk cId="751338168" sldId="278"/>
            <ac:spMk id="24" creationId="{DBB05BAE-BBD3-4289-899F-A6851503C6B0}"/>
          </ac:spMkLst>
        </pc:spChg>
        <pc:spChg chg="add del">
          <ac:chgData name="Nathan Salazar" userId="6d3a169ac890bd4e" providerId="LiveId" clId="{B1440F86-AFF9-4239-9021-7847301130D5}" dt="2024-03-22T22:17:42.380" v="5252" actId="26606"/>
          <ac:spMkLst>
            <pc:docMk/>
            <pc:sldMk cId="751338168" sldId="278"/>
            <ac:spMk id="26" creationId="{9874D11C-36F5-4BBE-A490-019A54E953B0}"/>
          </ac:spMkLst>
        </pc:spChg>
        <pc:picChg chg="add mod ord">
          <ac:chgData name="Nathan Salazar" userId="6d3a169ac890bd4e" providerId="LiveId" clId="{B1440F86-AFF9-4239-9021-7847301130D5}" dt="2024-03-22T22:17:42.383" v="5253" actId="26606"/>
          <ac:picMkLst>
            <pc:docMk/>
            <pc:sldMk cId="751338168" sldId="278"/>
            <ac:picMk id="5" creationId="{A4406303-CB8D-5D2D-42F9-4F78BC25B5E7}"/>
          </ac:picMkLst>
        </pc:picChg>
        <pc:cxnChg chg="add del">
          <ac:chgData name="Nathan Salazar" userId="6d3a169ac890bd4e" providerId="LiveId" clId="{B1440F86-AFF9-4239-9021-7847301130D5}" dt="2024-03-22T22:17:42.380" v="5252" actId="26606"/>
          <ac:cxnSpMkLst>
            <pc:docMk/>
            <pc:sldMk cId="751338168" sldId="278"/>
            <ac:cxnSpMk id="10" creationId="{64FA5DFF-7FE6-4855-84E6-DFA78EE978BD}"/>
          </ac:cxnSpMkLst>
        </pc:cxnChg>
        <pc:cxnChg chg="add del">
          <ac:chgData name="Nathan Salazar" userId="6d3a169ac890bd4e" providerId="LiveId" clId="{B1440F86-AFF9-4239-9021-7847301130D5}" dt="2024-03-22T22:17:42.380" v="5252" actId="26606"/>
          <ac:cxnSpMkLst>
            <pc:docMk/>
            <pc:sldMk cId="751338168" sldId="278"/>
            <ac:cxnSpMk id="12" creationId="{2AFD8CBA-54A3-4363-991B-B9C631BBFA74}"/>
          </ac:cxnSpMkLst>
        </pc:cxnChg>
      </pc:sldChg>
      <pc:sldChg chg="new del">
        <pc:chgData name="Nathan Salazar" userId="6d3a169ac890bd4e" providerId="LiveId" clId="{B1440F86-AFF9-4239-9021-7847301130D5}" dt="2024-03-22T22:31:45.396" v="5263" actId="680"/>
        <pc:sldMkLst>
          <pc:docMk/>
          <pc:sldMk cId="152071195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9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6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625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849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7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84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5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8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6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7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3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4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B7D8-F3FA-4961-AF91-25657CC0FE3C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6D0D4E-FAB1-423B-9536-1B936041A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43FB-E1B3-C46E-1763-C52008152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42424"/>
                </a:solidFill>
                <a:effectLst/>
                <a:latin typeface="Cascadia Mono" panose="020B0609020000020004" pitchFamily="49" charset="0"/>
              </a:rPr>
              <a:t>Deploying Spring – JAR/Kubernetes/docker (Spring chapter 18)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4637B-8EF5-E668-CD8A-503F630CD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 Nathan Salazar, Tim </a:t>
            </a:r>
            <a:r>
              <a:rPr lang="en-US" dirty="0" err="1"/>
              <a:t>Klimpel</a:t>
            </a:r>
            <a:endParaRPr lang="en-US" dirty="0"/>
          </a:p>
        </p:txBody>
      </p:sp>
      <p:pic>
        <p:nvPicPr>
          <p:cNvPr id="5" name="Picture 4" descr="A green leaf in a circle&#10;&#10;Description automatically generated">
            <a:extLst>
              <a:ext uri="{FF2B5EF4-FFF2-40B4-BE49-F238E27FC236}">
                <a16:creationId xmlns:a16="http://schemas.microsoft.com/office/drawing/2014/main" id="{40958984-A41C-A423-1834-4C07717B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7" y="4233332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6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CE72-8FDD-BAEF-93BC-EE32085F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image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0C57E-2307-30A1-CE4C-4A2DA929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may build the application at the command line with specifying image name.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image created can now be pulled and run from any environment that has access to the registry. </a:t>
            </a:r>
          </a:p>
          <a:p>
            <a:r>
              <a:rPr lang="en-US" dirty="0"/>
              <a:t>Kubernetes is a great place to deploy an image!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42A20-42CE-A137-07E0-56BFC8543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34" y="2933587"/>
            <a:ext cx="5753599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6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0EACE-C671-0923-7F5B-7F0ACA07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28F2-71B1-A074-29D8-3EC5D015B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As previously mentioned, Kubernetes deploys your applications.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Several options to get a Kubernetes environment which include Amazon's AWS EKS and google Kubernetes engine for full production.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bg1"/>
                </a:solidFill>
              </a:rPr>
              <a:t>To run locally you only need Kubernetes implementations such as </a:t>
            </a:r>
            <a:r>
              <a:rPr lang="en-US" sz="1500" dirty="0" err="1">
                <a:solidFill>
                  <a:schemeClr val="bg1"/>
                </a:solidFill>
              </a:rPr>
              <a:t>MiniKube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5" name="Picture 4" descr="A blue hexagon with a white symbol on it&#10;&#10;Description automatically generated">
            <a:extLst>
              <a:ext uri="{FF2B5EF4-FFF2-40B4-BE49-F238E27FC236}">
                <a16:creationId xmlns:a16="http://schemas.microsoft.com/office/drawing/2014/main" id="{B6B7DAA1-466C-FF87-FED3-0C6649BAE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982562"/>
            <a:ext cx="5143500" cy="2844800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7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B884-B2CC-7843-CE92-372E557C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FB53-E611-31BB-489A-EC7DB96E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Kubernetes needs a manifest in a YAML file which will describe how an Image should be deployed. 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file needs to be placed at root of the project for development to be successful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9472B5-AAC2-6621-87E5-9E105E2A3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90" y="2940550"/>
            <a:ext cx="4262047" cy="24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EEC6-8774-27AD-8672-75C3C1AC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BF24-3767-FA9C-3FA3-C1D1B06C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command-line tool to deploy the project.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deploying you can now see the deployment running and depending on how many replicas you requested.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try out the application, expose a port from one of the pods on your machine  with the following command: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8C56C-BED7-6F78-C7BC-55D124B1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7" y="2621214"/>
            <a:ext cx="5768840" cy="388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4D166-6F53-5FF2-2BFA-B9F7F1F62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37" y="4128712"/>
            <a:ext cx="5105842" cy="281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629A33-BCC5-F330-17C7-C5A701B15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7" y="5649397"/>
            <a:ext cx="5692633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3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122DA-24C8-9514-E0A9-A8BC3373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deployment with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10E84-93EF-97D6-FCB8-B9A6DFB91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Spring application can be deployed in several different environments, including traditional application servers such as PaaS.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Containerizing spring applications is a simple as using the spring boots build plugin support for building images.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Deployment of these images can be used anywhere and as described in this presentation. </a:t>
            </a:r>
          </a:p>
        </p:txBody>
      </p:sp>
      <p:pic>
        <p:nvPicPr>
          <p:cNvPr id="5" name="Picture 4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5F17B447-2E5E-CBBF-2EF9-9D43A2959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072574"/>
            <a:ext cx="5143500" cy="270033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2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3EA-4D60-5F01-8CD0-BD971E81ED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A7C34-2BAA-9D63-EBD2-8CACB6EF6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1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8C91-A052-D38B-CA00-936C8E61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F377-A949-F0EA-D29B-FA9D63B7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</a:rPr>
              <a:t>Getting started: Spring Boot Docker</a:t>
            </a:r>
            <a:r>
              <a:rPr lang="en-US" dirty="0">
                <a:effectLst/>
              </a:rPr>
              <a:t>. Getting Started | Spring Boot Docker. (n.d.). https://spring.io/guides/topicals/spring-boot-docker </a:t>
            </a:r>
          </a:p>
          <a:p>
            <a:r>
              <a:rPr lang="en-US" i="1" dirty="0">
                <a:effectLst/>
              </a:rPr>
              <a:t>Overview</a:t>
            </a:r>
            <a:r>
              <a:rPr lang="en-US" dirty="0">
                <a:effectLst/>
              </a:rPr>
              <a:t>. Kubernetes. (n.d.). https://kubernetes.io/docs/concepts/overview/ </a:t>
            </a:r>
          </a:p>
          <a:p>
            <a:r>
              <a:rPr lang="en-US" dirty="0">
                <a:effectLst/>
              </a:rPr>
              <a:t>Walls, C. (n.d.). Chapter 18: Deploying Spring. In </a:t>
            </a:r>
            <a:r>
              <a:rPr lang="en-US" i="1" dirty="0">
                <a:effectLst/>
              </a:rPr>
              <a:t>Spring In action</a:t>
            </a:r>
            <a:r>
              <a:rPr lang="en-US" dirty="0">
                <a:effectLst/>
              </a:rPr>
              <a:t> (6th ed.). essay, Manning.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8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D52D-76F9-FA21-CD31-642D8CB5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Deployment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A66F-2229-B7E2-9EF1-1C90E0E28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Spring boot offers several deployment options: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Traditional Java application: deploy application to Tomcat, WebSphere, WebLogic involving a WAR file.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Cloud platform: deploy application to cloud foundry, amazon web services (AWS), and google cloud platform usually with a JAR file.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Using maven to produce Container image that can be deployed anywhere that containers are supported.</a:t>
            </a:r>
          </a:p>
        </p:txBody>
      </p:sp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8A3FE2EE-0E9C-0E0B-6326-4C77DBBE8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94" r="500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6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7E0D-9387-E2F3-463C-3FB7A52C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Focus on Docker and Kubernetes</a:t>
            </a:r>
          </a:p>
        </p:txBody>
      </p:sp>
      <p:pic>
        <p:nvPicPr>
          <p:cNvPr id="7" name="Picture 6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36A6CE12-DD70-7FB8-09B7-105F5316C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40" y="1930400"/>
            <a:ext cx="1940708" cy="18265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D5E7-4901-0F1F-B096-FAA9DD3A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2160589"/>
            <a:ext cx="5217539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Kubernetes: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Kubernetes Is a container- orchestration platform that runs images, handles scaling up and down, and has increased robustness for containers.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Platform to run distributed systems that provides the building blocks for building developer platforms.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Docker: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Docker is a containerized application that has a standard size and format that makes it easy to be shipped and deployed to multiple environments that supports docker.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Docker integration with spring makes it easy to create your own container.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</p:txBody>
      </p:sp>
      <p:pic>
        <p:nvPicPr>
          <p:cNvPr id="5" name="Picture 4" descr="A blue logo with a whale&#10;&#10;Description automatically generated">
            <a:extLst>
              <a:ext uri="{FF2B5EF4-FFF2-40B4-BE49-F238E27FC236}">
                <a16:creationId xmlns:a16="http://schemas.microsoft.com/office/drawing/2014/main" id="{7A3A7CBB-53BA-E9C1-B040-DEECE4646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245939"/>
            <a:ext cx="3150527" cy="17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5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95E1-B5C2-7CF4-E61A-068ECDB6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445" y="609600"/>
            <a:ext cx="318355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What is Containerization?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4F2A-D30E-EBA8-2EA5-7B51270F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0" y="2160589"/>
            <a:ext cx="3176589" cy="3880773"/>
          </a:xfrm>
        </p:spPr>
        <p:txBody>
          <a:bodyPr>
            <a:normAutofit/>
          </a:bodyPr>
          <a:lstStyle/>
          <a:p>
            <a:r>
              <a:rPr lang="en-US" dirty="0"/>
              <a:t>Containerization is software that packages code and its dependencies and lets you easily move them between one environment to another. </a:t>
            </a:r>
          </a:p>
          <a:p>
            <a:r>
              <a:rPr lang="en-US" dirty="0"/>
              <a:t>They are abstractions of the app layer that packages code and dependencies together. 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4406303-CB8D-5D2D-42F9-4F78BC25B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14" y="1306163"/>
            <a:ext cx="5062993" cy="42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3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A3BC-2551-6268-D011-9E325F0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4621-64DB-3E32-06A2-86AEF2FA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Docker Pros:</a:t>
            </a:r>
          </a:p>
          <a:p>
            <a:r>
              <a:rPr lang="en-US" dirty="0"/>
              <a:t>Cross platform Consistency which allows docker to be compatible from a range of systems. </a:t>
            </a:r>
          </a:p>
          <a:p>
            <a:r>
              <a:rPr lang="en-US" dirty="0"/>
              <a:t>High speed deployment: Eliminates redundant installations which makes development faster and easier. </a:t>
            </a:r>
          </a:p>
          <a:p>
            <a:pPr marL="0" indent="0">
              <a:buNone/>
            </a:pPr>
            <a:r>
              <a:rPr lang="en-US" b="1" dirty="0"/>
              <a:t>Docker cons:</a:t>
            </a:r>
          </a:p>
          <a:p>
            <a:r>
              <a:rPr lang="en-US" dirty="0"/>
              <a:t>Docker may have security issues due to the lack of segmentation. Important to be aware of this when using docker. </a:t>
            </a:r>
          </a:p>
          <a:p>
            <a:r>
              <a:rPr lang="en-US" dirty="0"/>
              <a:t>Limited Orchestration: difficult to manage multiple containers without orchestration capabilities. </a:t>
            </a:r>
          </a:p>
        </p:txBody>
      </p:sp>
    </p:spTree>
    <p:extLst>
      <p:ext uri="{BB962C8B-B14F-4D97-AF65-F5344CB8AC3E}">
        <p14:creationId xmlns:p14="http://schemas.microsoft.com/office/powerpoint/2010/main" val="63360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FB0F-AB3C-0389-9370-B096711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A992-51D3-44AC-E6A8-02A4D3D5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Kubernetes Pros:</a:t>
            </a:r>
          </a:p>
          <a:p>
            <a:r>
              <a:rPr lang="en-US" dirty="0"/>
              <a:t>Provides a framework to run distributed systems resiliently to takes care of scaling and failover for your application.</a:t>
            </a:r>
          </a:p>
          <a:p>
            <a:r>
              <a:rPr lang="en-US" dirty="0"/>
              <a:t>Provides service discovery load balancing, storage orchestration and automated rollouts and rollbacks</a:t>
            </a:r>
          </a:p>
          <a:p>
            <a:pPr marL="0" indent="0">
              <a:buNone/>
            </a:pPr>
            <a:r>
              <a:rPr lang="en-US" b="1" dirty="0"/>
              <a:t>Kubernetes Cons:</a:t>
            </a:r>
          </a:p>
          <a:p>
            <a:r>
              <a:rPr lang="en-US" dirty="0"/>
              <a:t>Kubernetes is not a traditional, all-inclusive PaaS (platform as a Service).</a:t>
            </a:r>
          </a:p>
          <a:p>
            <a:r>
              <a:rPr lang="en-US" dirty="0"/>
              <a:t>Does not deploy source code and does not build your application.  </a:t>
            </a:r>
          </a:p>
          <a:p>
            <a:r>
              <a:rPr lang="en-US" dirty="0"/>
              <a:t>Does not provide any comprehensive machine configuration language/system.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859C-BBB9-57EB-36E6-4F66E964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54BE-A233-E41D-A113-A393AE46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Docker images are defined from a file named Docker file. </a:t>
            </a:r>
          </a:p>
          <a:p>
            <a:r>
              <a:rPr lang="en-US" dirty="0"/>
              <a:t>With the Docker build command will create a Docker build command. </a:t>
            </a:r>
          </a:p>
          <a:p>
            <a:endParaRPr lang="en-US" dirty="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54AADF0-D652-A37E-72AD-9F19F0C69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24" y="2809413"/>
            <a:ext cx="6886402" cy="21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A1CB-86A4-7F6E-0321-AEA79820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8A94-18E6-0568-8F0D-61E28874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the docker image using the docker command line tool. </a:t>
            </a:r>
          </a:p>
          <a:p>
            <a:r>
              <a:rPr lang="en-US" dirty="0"/>
              <a:t>With spring you use the build-image goal from the spring boot maven plug.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command above the –t argument is the image tag, which is made up of a name and version. </a:t>
            </a:r>
          </a:p>
          <a:p>
            <a:r>
              <a:rPr lang="en-US" dirty="0"/>
              <a:t>You can now check the newly created image with the following command.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–p8080:8080 in the above command request the port to 8080 on the host machine.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72E8F8-553A-41D8-377E-0CD651793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92" y="4874469"/>
            <a:ext cx="5715495" cy="396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20990-8E43-87CA-9D13-5DF3ED996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71" y="3025105"/>
            <a:ext cx="5723116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3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2C3E-2F22-9283-9F03-0F69795E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684"/>
          </a:xfrm>
        </p:spPr>
        <p:txBody>
          <a:bodyPr/>
          <a:lstStyle/>
          <a:p>
            <a:r>
              <a:rPr lang="en-US" dirty="0"/>
              <a:t>Spring boot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DD0B-EC87-6E03-B229-EF97DAB3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comes with features that allow you to avoid hardcoding artifact IDs and versions. </a:t>
            </a:r>
          </a:p>
          <a:p>
            <a:r>
              <a:rPr lang="en-US" dirty="0"/>
              <a:t>Changing the projects Pom.xml file as follows allows for this in the configuration block. 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11575D5-5A34-5139-44A9-847C8A001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21" y="3696649"/>
            <a:ext cx="5197290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651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3443</TotalTime>
  <Words>826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Cascadia Mono</vt:lpstr>
      <vt:lpstr>Trebuchet MS</vt:lpstr>
      <vt:lpstr>Wingdings 3</vt:lpstr>
      <vt:lpstr>Facet</vt:lpstr>
      <vt:lpstr>Deploying Spring – JAR/Kubernetes/docker (Spring chapter 18)</vt:lpstr>
      <vt:lpstr>Deployment Options</vt:lpstr>
      <vt:lpstr>Focus on Docker and Kubernetes</vt:lpstr>
      <vt:lpstr>What is Containerization?</vt:lpstr>
      <vt:lpstr>Docker Pros and Cons</vt:lpstr>
      <vt:lpstr>Kubernetes Pros and Cons</vt:lpstr>
      <vt:lpstr>Working with Docker </vt:lpstr>
      <vt:lpstr>Building the Docker Image</vt:lpstr>
      <vt:lpstr>Spring boot maven</vt:lpstr>
      <vt:lpstr>Build the image </vt:lpstr>
      <vt:lpstr>Kubernetes</vt:lpstr>
      <vt:lpstr>Working with Kubernetes</vt:lpstr>
      <vt:lpstr>Apply development</vt:lpstr>
      <vt:lpstr>Why deployment with spring</vt:lpstr>
      <vt:lpstr>Live Demo</vt:lpstr>
      <vt:lpstr>Resources: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Spring - WAR/JAR/Cloud Foundry – docker (Spring chapter 19)</dc:title>
  <dc:creator>Nathan Salazar</dc:creator>
  <cp:lastModifiedBy>Tim Klimpel</cp:lastModifiedBy>
  <cp:revision>3</cp:revision>
  <dcterms:created xsi:type="dcterms:W3CDTF">2024-03-20T15:14:05Z</dcterms:created>
  <dcterms:modified xsi:type="dcterms:W3CDTF">2024-04-06T22:20:59Z</dcterms:modified>
</cp:coreProperties>
</file>