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65" r:id="rId3"/>
    <p:sldId id="267" r:id="rId4"/>
    <p:sldId id="268" r:id="rId5"/>
    <p:sldId id="269" r:id="rId6"/>
    <p:sldId id="283" r:id="rId7"/>
    <p:sldId id="282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81" r:id="rId18"/>
    <p:sldId id="284" r:id="rId19"/>
    <p:sldId id="285" r:id="rId20"/>
    <p:sldId id="286" r:id="rId21"/>
    <p:sldId id="287" r:id="rId22"/>
    <p:sldId id="288" r:id="rId23"/>
    <p:sldId id="290" r:id="rId24"/>
    <p:sldId id="289" r:id="rId25"/>
    <p:sldId id="291" r:id="rId26"/>
    <p:sldId id="292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4"/>
    <a:srgbClr val="EEEEEE"/>
    <a:srgbClr val="9FC5E8"/>
    <a:srgbClr val="FA8787"/>
    <a:srgbClr val="595959"/>
    <a:srgbClr val="97B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3744B-C568-4111-9FD9-340995BD2880}" v="65" dt="2024-09-15T09:05:31.391"/>
    <p1510:client id="{47DE9614-23E1-4139-8714-22BD99EC9AA6}" v="2029" dt="2024-09-15T02:33:28.489"/>
    <p1510:client id="{5D759907-2323-4BC3-B0F5-A92BF0384B9C}" v="189" dt="2024-09-14T17:09:09.102"/>
    <p1510:client id="{5E21033E-6537-47BA-82EA-E02883DD0EB6}" v="38" dt="2024-09-15T02:36:44.588"/>
    <p1510:client id="{DD95A1FA-00FB-4567-82AB-392544F4A569}" v="706" dt="2024-09-15T08:55:37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h Takuma" userId="9fc47c3e4fdcd82a" providerId="Windows Live" clId="Web-{47DE9614-23E1-4139-8714-22BD99EC9AA6}"/>
    <pc:docChg chg="addSld delSld modSld sldOrd">
      <pc:chgData name="Satoh Takuma" userId="9fc47c3e4fdcd82a" providerId="Windows Live" clId="Web-{47DE9614-23E1-4139-8714-22BD99EC9AA6}" dt="2024-09-15T02:33:28.489" v="1671"/>
      <pc:docMkLst>
        <pc:docMk/>
      </pc:docMkLst>
      <pc:sldChg chg="addSp modSp">
        <pc:chgData name="Satoh Takuma" userId="9fc47c3e4fdcd82a" providerId="Windows Live" clId="Web-{47DE9614-23E1-4139-8714-22BD99EC9AA6}" dt="2024-09-14T17:39:53.347" v="341" actId="20577"/>
        <pc:sldMkLst>
          <pc:docMk/>
          <pc:sldMk cId="0" sldId="256"/>
        </pc:sldMkLst>
        <pc:spChg chg="mod">
          <ac:chgData name="Satoh Takuma" userId="9fc47c3e4fdcd82a" providerId="Windows Live" clId="Web-{47DE9614-23E1-4139-8714-22BD99EC9AA6}" dt="2024-09-14T17:39:41.659" v="340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39:53.347" v="341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21:23.764" v="150" actId="1076"/>
          <ac:spMkLst>
            <pc:docMk/>
            <pc:sldMk cId="0" sldId="256"/>
            <ac:spMk id="62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21:23.764" v="151" actId="1076"/>
          <ac:spMkLst>
            <pc:docMk/>
            <pc:sldMk cId="0" sldId="256"/>
            <ac:spMk id="63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21:23.764" v="152" actId="1076"/>
          <ac:spMkLst>
            <pc:docMk/>
            <pc:sldMk cId="0" sldId="256"/>
            <ac:spMk id="64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21:23.764" v="153" actId="1076"/>
          <ac:spMkLst>
            <pc:docMk/>
            <pc:sldMk cId="0" sldId="256"/>
            <ac:spMk id="65" creationId="{00000000-0000-0000-0000-000000000000}"/>
          </ac:spMkLst>
        </pc:spChg>
        <pc:grpChg chg="add mod">
          <ac:chgData name="Satoh Takuma" userId="9fc47c3e4fdcd82a" providerId="Windows Live" clId="Web-{47DE9614-23E1-4139-8714-22BD99EC9AA6}" dt="2024-09-14T17:21:39.062" v="156" actId="1076"/>
          <ac:grpSpMkLst>
            <pc:docMk/>
            <pc:sldMk cId="0" sldId="256"/>
            <ac:grpSpMk id="2" creationId="{E96EED65-FB69-6406-390D-AC0875A54F7D}"/>
          </ac:grpSpMkLst>
        </pc:grpChg>
        <pc:grpChg chg="mod">
          <ac:chgData name="Satoh Takuma" userId="9fc47c3e4fdcd82a" providerId="Windows Live" clId="Web-{47DE9614-23E1-4139-8714-22BD99EC9AA6}" dt="2024-09-14T17:21:23.749" v="149" actId="1076"/>
          <ac:grpSpMkLst>
            <pc:docMk/>
            <pc:sldMk cId="0" sldId="256"/>
            <ac:grpSpMk id="59" creationId="{00000000-0000-0000-0000-000000000000}"/>
          </ac:grpSpMkLst>
        </pc:grpChg>
      </pc:sldChg>
      <pc:sldChg chg="addSp delSp modSp">
        <pc:chgData name="Satoh Takuma" userId="9fc47c3e4fdcd82a" providerId="Windows Live" clId="Web-{47DE9614-23E1-4139-8714-22BD99EC9AA6}" dt="2024-09-15T01:57:08.203" v="1069"/>
        <pc:sldMkLst>
          <pc:docMk/>
          <pc:sldMk cId="0" sldId="259"/>
        </pc:sldMkLst>
        <pc:spChg chg="add del mod">
          <ac:chgData name="Satoh Takuma" userId="9fc47c3e4fdcd82a" providerId="Windows Live" clId="Web-{47DE9614-23E1-4139-8714-22BD99EC9AA6}" dt="2024-09-15T01:57:08.203" v="1069"/>
          <ac:spMkLst>
            <pc:docMk/>
            <pc:sldMk cId="0" sldId="259"/>
            <ac:spMk id="2" creationId="{00270358-6EE5-E478-FBD6-228B14C4C77A}"/>
          </ac:spMkLst>
        </pc:spChg>
      </pc:sldChg>
      <pc:sldChg chg="del">
        <pc:chgData name="Satoh Takuma" userId="9fc47c3e4fdcd82a" providerId="Windows Live" clId="Web-{47DE9614-23E1-4139-8714-22BD99EC9AA6}" dt="2024-09-15T02:20:58.525" v="1398"/>
        <pc:sldMkLst>
          <pc:docMk/>
          <pc:sldMk cId="0" sldId="260"/>
        </pc:sldMkLst>
      </pc:sldChg>
      <pc:sldChg chg="del ord">
        <pc:chgData name="Satoh Takuma" userId="9fc47c3e4fdcd82a" providerId="Windows Live" clId="Web-{47DE9614-23E1-4139-8714-22BD99EC9AA6}" dt="2024-09-15T02:20:54.149" v="1394"/>
        <pc:sldMkLst>
          <pc:docMk/>
          <pc:sldMk cId="0" sldId="261"/>
        </pc:sldMkLst>
      </pc:sldChg>
      <pc:sldChg chg="del ord">
        <pc:chgData name="Satoh Takuma" userId="9fc47c3e4fdcd82a" providerId="Windows Live" clId="Web-{47DE9614-23E1-4139-8714-22BD99EC9AA6}" dt="2024-09-15T02:20:57.696" v="1397"/>
        <pc:sldMkLst>
          <pc:docMk/>
          <pc:sldMk cId="0" sldId="262"/>
        </pc:sldMkLst>
      </pc:sldChg>
      <pc:sldChg chg="del">
        <pc:chgData name="Satoh Takuma" userId="9fc47c3e4fdcd82a" providerId="Windows Live" clId="Web-{47DE9614-23E1-4139-8714-22BD99EC9AA6}" dt="2024-09-15T02:20:56.415" v="1396"/>
        <pc:sldMkLst>
          <pc:docMk/>
          <pc:sldMk cId="0" sldId="263"/>
        </pc:sldMkLst>
      </pc:sldChg>
      <pc:sldChg chg="del">
        <pc:chgData name="Satoh Takuma" userId="9fc47c3e4fdcd82a" providerId="Windows Live" clId="Web-{47DE9614-23E1-4139-8714-22BD99EC9AA6}" dt="2024-09-15T02:20:55.915" v="1395"/>
        <pc:sldMkLst>
          <pc:docMk/>
          <pc:sldMk cId="0" sldId="264"/>
        </pc:sldMkLst>
      </pc:sldChg>
      <pc:sldChg chg="addSp modSp">
        <pc:chgData name="Satoh Takuma" userId="9fc47c3e4fdcd82a" providerId="Windows Live" clId="Web-{47DE9614-23E1-4139-8714-22BD99EC9AA6}" dt="2024-09-14T17:11:04.603" v="47"/>
        <pc:sldMkLst>
          <pc:docMk/>
          <pc:sldMk cId="1231819519" sldId="265"/>
        </pc:sldMkLst>
        <pc:spChg chg="add mod">
          <ac:chgData name="Satoh Takuma" userId="9fc47c3e4fdcd82a" providerId="Windows Live" clId="Web-{47DE9614-23E1-4139-8714-22BD99EC9AA6}" dt="2024-09-14T17:10:46.290" v="46" actId="1076"/>
          <ac:spMkLst>
            <pc:docMk/>
            <pc:sldMk cId="1231819519" sldId="265"/>
            <ac:spMk id="2" creationId="{CE117174-DB71-6B8C-B364-781D9063FA38}"/>
          </ac:spMkLst>
        </pc:spChg>
        <pc:spChg chg="mod">
          <ac:chgData name="Satoh Takuma" userId="9fc47c3e4fdcd82a" providerId="Windows Live" clId="Web-{47DE9614-23E1-4139-8714-22BD99EC9AA6}" dt="2024-09-14T17:09:58.461" v="20"/>
          <ac:spMkLst>
            <pc:docMk/>
            <pc:sldMk cId="1231819519" sldId="265"/>
            <ac:spMk id="3" creationId="{23B09406-38F7-E24C-9586-4AC29544004C}"/>
          </ac:spMkLst>
        </pc:spChg>
        <pc:spChg chg="mod">
          <ac:chgData name="Satoh Takuma" userId="9fc47c3e4fdcd82a" providerId="Windows Live" clId="Web-{47DE9614-23E1-4139-8714-22BD99EC9AA6}" dt="2024-09-14T17:09:58.461" v="21"/>
          <ac:spMkLst>
            <pc:docMk/>
            <pc:sldMk cId="1231819519" sldId="265"/>
            <ac:spMk id="4" creationId="{6EB4E843-C280-1AF0-A21E-C26DB7BAA5B9}"/>
          </ac:spMkLst>
        </pc:spChg>
        <pc:spChg chg="mod">
          <ac:chgData name="Satoh Takuma" userId="9fc47c3e4fdcd82a" providerId="Windows Live" clId="Web-{47DE9614-23E1-4139-8714-22BD99EC9AA6}" dt="2024-09-14T17:09:58.461" v="22"/>
          <ac:spMkLst>
            <pc:docMk/>
            <pc:sldMk cId="1231819519" sldId="265"/>
            <ac:spMk id="7" creationId="{B7DE717E-8914-B9DE-C9B1-94B29E44D195}"/>
          </ac:spMkLst>
        </pc:spChg>
        <pc:spChg chg="mod">
          <ac:chgData name="Satoh Takuma" userId="9fc47c3e4fdcd82a" providerId="Windows Live" clId="Web-{47DE9614-23E1-4139-8714-22BD99EC9AA6}" dt="2024-09-14T17:09:58.461" v="23"/>
          <ac:spMkLst>
            <pc:docMk/>
            <pc:sldMk cId="1231819519" sldId="265"/>
            <ac:spMk id="8" creationId="{3E64B515-B0F8-662E-E4D7-8F91DA505E9C}"/>
          </ac:spMkLst>
        </pc:spChg>
        <pc:spChg chg="mod">
          <ac:chgData name="Satoh Takuma" userId="9fc47c3e4fdcd82a" providerId="Windows Live" clId="Web-{47DE9614-23E1-4139-8714-22BD99EC9AA6}" dt="2024-09-14T17:09:58.461" v="27"/>
          <ac:spMkLst>
            <pc:docMk/>
            <pc:sldMk cId="1231819519" sldId="265"/>
            <ac:spMk id="10" creationId="{512FB80D-F3E1-9F8F-59A5-F5FC6EDFDEE1}"/>
          </ac:spMkLst>
        </pc:spChg>
        <pc:spChg chg="mod">
          <ac:chgData name="Satoh Takuma" userId="9fc47c3e4fdcd82a" providerId="Windows Live" clId="Web-{47DE9614-23E1-4139-8714-22BD99EC9AA6}" dt="2024-09-14T17:09:58.461" v="28"/>
          <ac:spMkLst>
            <pc:docMk/>
            <pc:sldMk cId="1231819519" sldId="265"/>
            <ac:spMk id="11" creationId="{B5C04AC0-B9E8-C32E-8446-48E9DD15AD6C}"/>
          </ac:spMkLst>
        </pc:spChg>
        <pc:spChg chg="mod">
          <ac:chgData name="Satoh Takuma" userId="9fc47c3e4fdcd82a" providerId="Windows Live" clId="Web-{47DE9614-23E1-4139-8714-22BD99EC9AA6}" dt="2024-09-14T17:09:58.461" v="29"/>
          <ac:spMkLst>
            <pc:docMk/>
            <pc:sldMk cId="1231819519" sldId="265"/>
            <ac:spMk id="13" creationId="{745FC35C-91AC-5E82-0790-F56BCEF9E263}"/>
          </ac:spMkLst>
        </pc:spChg>
        <pc:spChg chg="mod">
          <ac:chgData name="Satoh Takuma" userId="9fc47c3e4fdcd82a" providerId="Windows Live" clId="Web-{47DE9614-23E1-4139-8714-22BD99EC9AA6}" dt="2024-09-14T17:09:58.461" v="30"/>
          <ac:spMkLst>
            <pc:docMk/>
            <pc:sldMk cId="1231819519" sldId="265"/>
            <ac:spMk id="14" creationId="{B486B972-0A34-878F-3556-92F1DFB2DF71}"/>
          </ac:spMkLst>
        </pc:spChg>
        <pc:spChg chg="mod">
          <ac:chgData name="Satoh Takuma" userId="9fc47c3e4fdcd82a" providerId="Windows Live" clId="Web-{47DE9614-23E1-4139-8714-22BD99EC9AA6}" dt="2024-09-14T17:09:58.461" v="31"/>
          <ac:spMkLst>
            <pc:docMk/>
            <pc:sldMk cId="1231819519" sldId="265"/>
            <ac:spMk id="19" creationId="{AECED8B4-927B-5CEA-8226-8692D17EAD32}"/>
          </ac:spMkLst>
        </pc:spChg>
        <pc:spChg chg="mod">
          <ac:chgData name="Satoh Takuma" userId="9fc47c3e4fdcd82a" providerId="Windows Live" clId="Web-{47DE9614-23E1-4139-8714-22BD99EC9AA6}" dt="2024-09-14T17:10:22.930" v="38"/>
          <ac:spMkLst>
            <pc:docMk/>
            <pc:sldMk cId="1231819519" sldId="265"/>
            <ac:spMk id="20" creationId="{07EC8433-31DB-28F5-627B-05F80564FE92}"/>
          </ac:spMkLst>
        </pc:spChg>
        <pc:spChg chg="mod">
          <ac:chgData name="Satoh Takuma" userId="9fc47c3e4fdcd82a" providerId="Windows Live" clId="Web-{47DE9614-23E1-4139-8714-22BD99EC9AA6}" dt="2024-09-14T17:09:58.461" v="33"/>
          <ac:spMkLst>
            <pc:docMk/>
            <pc:sldMk cId="1231819519" sldId="265"/>
            <ac:spMk id="22" creationId="{17DF20C2-D727-A288-3184-184DE5FD771C}"/>
          </ac:spMkLst>
        </pc:spChg>
        <pc:spChg chg="mod">
          <ac:chgData name="Satoh Takuma" userId="9fc47c3e4fdcd82a" providerId="Windows Live" clId="Web-{47DE9614-23E1-4139-8714-22BD99EC9AA6}" dt="2024-09-14T17:09:58.461" v="34"/>
          <ac:spMkLst>
            <pc:docMk/>
            <pc:sldMk cId="1231819519" sldId="265"/>
            <ac:spMk id="24" creationId="{B7413890-012E-6BA4-E040-77697BC4CE6C}"/>
          </ac:spMkLst>
        </pc:spChg>
        <pc:spChg chg="mod">
          <ac:chgData name="Satoh Takuma" userId="9fc47c3e4fdcd82a" providerId="Windows Live" clId="Web-{47DE9614-23E1-4139-8714-22BD99EC9AA6}" dt="2024-09-14T17:09:58.648" v="35"/>
          <ac:spMkLst>
            <pc:docMk/>
            <pc:sldMk cId="1231819519" sldId="265"/>
            <ac:spMk id="25" creationId="{DA102C11-529D-8584-7BC0-1534192241E1}"/>
          </ac:spMkLst>
        </pc:spChg>
        <pc:spChg chg="mod">
          <ac:chgData name="Satoh Takuma" userId="9fc47c3e4fdcd82a" providerId="Windows Live" clId="Web-{47DE9614-23E1-4139-8714-22BD99EC9AA6}" dt="2024-09-14T17:09:58.445" v="0"/>
          <ac:spMkLst>
            <pc:docMk/>
            <pc:sldMk cId="1231819519" sldId="265"/>
            <ac:spMk id="72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45" v="1"/>
          <ac:spMkLst>
            <pc:docMk/>
            <pc:sldMk cId="1231819519" sldId="265"/>
            <ac:spMk id="74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11:04.603" v="47"/>
          <ac:spMkLst>
            <pc:docMk/>
            <pc:sldMk cId="1231819519" sldId="265"/>
            <ac:spMk id="75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45" v="3"/>
          <ac:spMkLst>
            <pc:docMk/>
            <pc:sldMk cId="1231819519" sldId="265"/>
            <ac:spMk id="76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45" v="4"/>
          <ac:spMkLst>
            <pc:docMk/>
            <pc:sldMk cId="1231819519" sldId="265"/>
            <ac:spMk id="78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45" v="5"/>
          <ac:spMkLst>
            <pc:docMk/>
            <pc:sldMk cId="1231819519" sldId="265"/>
            <ac:spMk id="79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45" v="6"/>
          <ac:spMkLst>
            <pc:docMk/>
            <pc:sldMk cId="1231819519" sldId="265"/>
            <ac:spMk id="81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10:14.211" v="37"/>
          <ac:spMkLst>
            <pc:docMk/>
            <pc:sldMk cId="1231819519" sldId="265"/>
            <ac:spMk id="82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45" v="8"/>
          <ac:spMkLst>
            <pc:docMk/>
            <pc:sldMk cId="1231819519" sldId="265"/>
            <ac:spMk id="84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45" v="9"/>
          <ac:spMkLst>
            <pc:docMk/>
            <pc:sldMk cId="1231819519" sldId="265"/>
            <ac:spMk id="85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61" v="10"/>
          <ac:spMkLst>
            <pc:docMk/>
            <pc:sldMk cId="1231819519" sldId="265"/>
            <ac:spMk id="87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61" v="11"/>
          <ac:spMkLst>
            <pc:docMk/>
            <pc:sldMk cId="1231819519" sldId="265"/>
            <ac:spMk id="88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61" v="12"/>
          <ac:spMkLst>
            <pc:docMk/>
            <pc:sldMk cId="1231819519" sldId="265"/>
            <ac:spMk id="90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61" v="13"/>
          <ac:spMkLst>
            <pc:docMk/>
            <pc:sldMk cId="1231819519" sldId="265"/>
            <ac:spMk id="91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61" v="14"/>
          <ac:spMkLst>
            <pc:docMk/>
            <pc:sldMk cId="1231819519" sldId="265"/>
            <ac:spMk id="93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61" v="15"/>
          <ac:spMkLst>
            <pc:docMk/>
            <pc:sldMk cId="1231819519" sldId="265"/>
            <ac:spMk id="94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61" v="17"/>
          <ac:spMkLst>
            <pc:docMk/>
            <pc:sldMk cId="1231819519" sldId="265"/>
            <ac:spMk id="95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61" v="18"/>
          <ac:spMkLst>
            <pc:docMk/>
            <pc:sldMk cId="1231819519" sldId="265"/>
            <ac:spMk id="97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61" v="19"/>
          <ac:spMkLst>
            <pc:docMk/>
            <pc:sldMk cId="1231819519" sldId="265"/>
            <ac:spMk id="100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61" v="24"/>
          <ac:spMkLst>
            <pc:docMk/>
            <pc:sldMk cId="1231819519" sldId="265"/>
            <ac:spMk id="102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61" v="25"/>
          <ac:spMkLst>
            <pc:docMk/>
            <pc:sldMk cId="1231819519" sldId="265"/>
            <ac:spMk id="104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61" v="26"/>
          <ac:spMkLst>
            <pc:docMk/>
            <pc:sldMk cId="1231819519" sldId="265"/>
            <ac:spMk id="107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4T17:09:58.461" v="16"/>
          <ac:spMkLst>
            <pc:docMk/>
            <pc:sldMk cId="1231819519" sldId="265"/>
            <ac:spMk id="109" creationId="{00000000-0000-0000-0000-000000000000}"/>
          </ac:spMkLst>
        </pc:spChg>
      </pc:sldChg>
      <pc:sldChg chg="addSp modSp">
        <pc:chgData name="Satoh Takuma" userId="9fc47c3e4fdcd82a" providerId="Windows Live" clId="Web-{47DE9614-23E1-4139-8714-22BD99EC9AA6}" dt="2024-09-15T01:18:10.599" v="572"/>
        <pc:sldMkLst>
          <pc:docMk/>
          <pc:sldMk cId="325073139" sldId="266"/>
        </pc:sldMkLst>
        <pc:spChg chg="add">
          <ac:chgData name="Satoh Takuma" userId="9fc47c3e4fdcd82a" providerId="Windows Live" clId="Web-{47DE9614-23E1-4139-8714-22BD99EC9AA6}" dt="2024-09-15T01:18:10.584" v="571"/>
          <ac:spMkLst>
            <pc:docMk/>
            <pc:sldMk cId="325073139" sldId="266"/>
            <ac:spMk id="16" creationId="{D16A0476-A02B-C1A4-9174-25491BBFBC9D}"/>
          </ac:spMkLst>
        </pc:spChg>
        <pc:spChg chg="add">
          <ac:chgData name="Satoh Takuma" userId="9fc47c3e4fdcd82a" providerId="Windows Live" clId="Web-{47DE9614-23E1-4139-8714-22BD99EC9AA6}" dt="2024-09-15T01:18:10.599" v="572"/>
          <ac:spMkLst>
            <pc:docMk/>
            <pc:sldMk cId="325073139" sldId="266"/>
            <ac:spMk id="21" creationId="{8C4E5D06-537F-19F3-920D-0A60650E8A0A}"/>
          </ac:spMkLst>
        </pc:spChg>
        <pc:spChg chg="mod">
          <ac:chgData name="Satoh Takuma" userId="9fc47c3e4fdcd82a" providerId="Windows Live" clId="Web-{47DE9614-23E1-4139-8714-22BD99EC9AA6}" dt="2024-09-15T01:16:20.190" v="548" actId="1076"/>
          <ac:spMkLst>
            <pc:docMk/>
            <pc:sldMk cId="325073139" sldId="266"/>
            <ac:spMk id="107" creationId="{00000000-0000-0000-0000-000000000000}"/>
          </ac:spMkLst>
        </pc:spChg>
      </pc:sldChg>
      <pc:sldChg chg="addSp delSp modSp add ord replId">
        <pc:chgData name="Satoh Takuma" userId="9fc47c3e4fdcd82a" providerId="Windows Live" clId="Web-{47DE9614-23E1-4139-8714-22BD99EC9AA6}" dt="2024-09-15T01:27:14.713" v="793" actId="20577"/>
        <pc:sldMkLst>
          <pc:docMk/>
          <pc:sldMk cId="1783517894" sldId="267"/>
        </pc:sldMkLst>
        <pc:spChg chg="add del">
          <ac:chgData name="Satoh Takuma" userId="9fc47c3e4fdcd82a" providerId="Windows Live" clId="Web-{47DE9614-23E1-4139-8714-22BD99EC9AA6}" dt="2024-09-14T17:11:41.760" v="50"/>
          <ac:spMkLst>
            <pc:docMk/>
            <pc:sldMk cId="1783517894" sldId="267"/>
            <ac:spMk id="15" creationId="{1748D8DB-EE2A-248D-CDA5-ED0DB1AA6FFE}"/>
          </ac:spMkLst>
        </pc:spChg>
        <pc:spChg chg="add mod">
          <ac:chgData name="Satoh Takuma" userId="9fc47c3e4fdcd82a" providerId="Windows Live" clId="Web-{47DE9614-23E1-4139-8714-22BD99EC9AA6}" dt="2024-09-15T00:59:17.397" v="403" actId="1076"/>
          <ac:spMkLst>
            <pc:docMk/>
            <pc:sldMk cId="1783517894" sldId="267"/>
            <ac:spMk id="16" creationId="{A677569C-8770-1A88-7458-B42CAA04BB7B}"/>
          </ac:spMkLst>
        </pc:spChg>
        <pc:spChg chg="mod">
          <ac:chgData name="Satoh Takuma" userId="9fc47c3e4fdcd82a" providerId="Windows Live" clId="Web-{47DE9614-23E1-4139-8714-22BD99EC9AA6}" dt="2024-09-15T01:12:59.475" v="524" actId="20577"/>
          <ac:spMkLst>
            <pc:docMk/>
            <pc:sldMk cId="1783517894" sldId="267"/>
            <ac:spMk id="28" creationId="{10767D72-8F68-D278-D2B9-0032A831F056}"/>
          </ac:spMkLst>
        </pc:spChg>
        <pc:spChg chg="add mod">
          <ac:chgData name="Satoh Takuma" userId="9fc47c3e4fdcd82a" providerId="Windows Live" clId="Web-{47DE9614-23E1-4139-8714-22BD99EC9AA6}" dt="2024-09-15T01:26:48.603" v="784" actId="1076"/>
          <ac:spMkLst>
            <pc:docMk/>
            <pc:sldMk cId="1783517894" sldId="267"/>
            <ac:spMk id="30" creationId="{8724A9E7-B5F1-98E3-ED65-568FB364D935}"/>
          </ac:spMkLst>
        </pc:spChg>
        <pc:spChg chg="add mod">
          <ac:chgData name="Satoh Takuma" userId="9fc47c3e4fdcd82a" providerId="Windows Live" clId="Web-{47DE9614-23E1-4139-8714-22BD99EC9AA6}" dt="2024-09-14T17:13:46.638" v="77" actId="1076"/>
          <ac:spMkLst>
            <pc:docMk/>
            <pc:sldMk cId="1783517894" sldId="267"/>
            <ac:spMk id="31" creationId="{A6EB3F87-4375-D2B8-DEB1-7F06AB5F353E}"/>
          </ac:spMkLst>
        </pc:spChg>
        <pc:spChg chg="add mod">
          <ac:chgData name="Satoh Takuma" userId="9fc47c3e4fdcd82a" providerId="Windows Live" clId="Web-{47DE9614-23E1-4139-8714-22BD99EC9AA6}" dt="2024-09-14T17:14:13.670" v="87" actId="1076"/>
          <ac:spMkLst>
            <pc:docMk/>
            <pc:sldMk cId="1783517894" sldId="267"/>
            <ac:spMk id="33" creationId="{D66F5A16-C17B-C8F8-8CE8-DE884F823C59}"/>
          </ac:spMkLst>
        </pc:spChg>
        <pc:spChg chg="add mod">
          <ac:chgData name="Satoh Takuma" userId="9fc47c3e4fdcd82a" providerId="Windows Live" clId="Web-{47DE9614-23E1-4139-8714-22BD99EC9AA6}" dt="2024-09-15T01:26:48.619" v="785" actId="1076"/>
          <ac:spMkLst>
            <pc:docMk/>
            <pc:sldMk cId="1783517894" sldId="267"/>
            <ac:spMk id="34" creationId="{EAF8EF57-57DB-930A-F352-321AE63AE899}"/>
          </ac:spMkLst>
        </pc:spChg>
        <pc:spChg chg="add mod">
          <ac:chgData name="Satoh Takuma" userId="9fc47c3e4fdcd82a" providerId="Windows Live" clId="Web-{47DE9614-23E1-4139-8714-22BD99EC9AA6}" dt="2024-09-14T17:14:59.093" v="91" actId="1076"/>
          <ac:spMkLst>
            <pc:docMk/>
            <pc:sldMk cId="1783517894" sldId="267"/>
            <ac:spMk id="35" creationId="{DD0D1BE1-DB9B-4B1A-A4A5-E3567182207A}"/>
          </ac:spMkLst>
        </pc:spChg>
        <pc:spChg chg="add mod">
          <ac:chgData name="Satoh Takuma" userId="9fc47c3e4fdcd82a" providerId="Windows Live" clId="Web-{47DE9614-23E1-4139-8714-22BD99EC9AA6}" dt="2024-09-14T17:14:59.093" v="90" actId="1076"/>
          <ac:spMkLst>
            <pc:docMk/>
            <pc:sldMk cId="1783517894" sldId="267"/>
            <ac:spMk id="37" creationId="{A6B5999A-75A0-976D-6011-73B765E18EBC}"/>
          </ac:spMkLst>
        </pc:spChg>
        <pc:spChg chg="add mod">
          <ac:chgData name="Satoh Takuma" userId="9fc47c3e4fdcd82a" providerId="Windows Live" clId="Web-{47DE9614-23E1-4139-8714-22BD99EC9AA6}" dt="2024-09-14T17:14:59.078" v="89" actId="1076"/>
          <ac:spMkLst>
            <pc:docMk/>
            <pc:sldMk cId="1783517894" sldId="267"/>
            <ac:spMk id="39" creationId="{2DE0B4CB-0EEE-266D-8DF9-D335EDD690B5}"/>
          </ac:spMkLst>
        </pc:spChg>
        <pc:spChg chg="add mod">
          <ac:chgData name="Satoh Takuma" userId="9fc47c3e4fdcd82a" providerId="Windows Live" clId="Web-{47DE9614-23E1-4139-8714-22BD99EC9AA6}" dt="2024-09-14T17:14:59.062" v="88" actId="1076"/>
          <ac:spMkLst>
            <pc:docMk/>
            <pc:sldMk cId="1783517894" sldId="267"/>
            <ac:spMk id="41" creationId="{1CBD6A88-AB46-FBA2-F8A2-BE60E61344CD}"/>
          </ac:spMkLst>
        </pc:spChg>
        <pc:spChg chg="add mod">
          <ac:chgData name="Satoh Takuma" userId="9fc47c3e4fdcd82a" providerId="Windows Live" clId="Web-{47DE9614-23E1-4139-8714-22BD99EC9AA6}" dt="2024-09-15T00:58:30.942" v="394" actId="14100"/>
          <ac:spMkLst>
            <pc:docMk/>
            <pc:sldMk cId="1783517894" sldId="267"/>
            <ac:spMk id="43" creationId="{24A7092B-1299-5EC4-B463-1161DFB72BE4}"/>
          </ac:spMkLst>
        </pc:spChg>
        <pc:spChg chg="add mod">
          <ac:chgData name="Satoh Takuma" userId="9fc47c3e4fdcd82a" providerId="Windows Live" clId="Web-{47DE9614-23E1-4139-8714-22BD99EC9AA6}" dt="2024-09-15T00:54:11.963" v="348" actId="20577"/>
          <ac:spMkLst>
            <pc:docMk/>
            <pc:sldMk cId="1783517894" sldId="267"/>
            <ac:spMk id="45" creationId="{E40ACFB2-1FFA-B951-3A03-AD2F7D525C42}"/>
          </ac:spMkLst>
        </pc:spChg>
        <pc:spChg chg="add mod">
          <ac:chgData name="Satoh Takuma" userId="9fc47c3e4fdcd82a" providerId="Windows Live" clId="Web-{47DE9614-23E1-4139-8714-22BD99EC9AA6}" dt="2024-09-15T00:54:17.401" v="349" actId="20577"/>
          <ac:spMkLst>
            <pc:docMk/>
            <pc:sldMk cId="1783517894" sldId="267"/>
            <ac:spMk id="47" creationId="{042F33E5-B94D-0DA2-D9BB-B2502F02AF3B}"/>
          </ac:spMkLst>
        </pc:spChg>
        <pc:spChg chg="add mod">
          <ac:chgData name="Satoh Takuma" userId="9fc47c3e4fdcd82a" providerId="Windows Live" clId="Web-{47DE9614-23E1-4139-8714-22BD99EC9AA6}" dt="2024-09-15T00:54:23.901" v="351" actId="20577"/>
          <ac:spMkLst>
            <pc:docMk/>
            <pc:sldMk cId="1783517894" sldId="267"/>
            <ac:spMk id="49" creationId="{47934F63-D585-8654-00F0-4A871FEFAF28}"/>
          </ac:spMkLst>
        </pc:spChg>
        <pc:spChg chg="add mod">
          <ac:chgData name="Satoh Takuma" userId="9fc47c3e4fdcd82a" providerId="Windows Live" clId="Web-{47DE9614-23E1-4139-8714-22BD99EC9AA6}" dt="2024-09-15T00:54:29.323" v="353" actId="20577"/>
          <ac:spMkLst>
            <pc:docMk/>
            <pc:sldMk cId="1783517894" sldId="267"/>
            <ac:spMk id="51" creationId="{4A9DC80F-633E-9D6D-B8C4-DB7323DE5940}"/>
          </ac:spMkLst>
        </pc:spChg>
        <pc:spChg chg="add mod">
          <ac:chgData name="Satoh Takuma" userId="9fc47c3e4fdcd82a" providerId="Windows Live" clId="Web-{47DE9614-23E1-4139-8714-22BD99EC9AA6}" dt="2024-09-15T01:27:14.713" v="793" actId="20577"/>
          <ac:spMkLst>
            <pc:docMk/>
            <pc:sldMk cId="1783517894" sldId="267"/>
            <ac:spMk id="53" creationId="{3B22CC72-9D36-9D83-3B33-8D24BD004785}"/>
          </ac:spMkLst>
        </pc:spChg>
        <pc:spChg chg="add mod">
          <ac:chgData name="Satoh Takuma" userId="9fc47c3e4fdcd82a" providerId="Windows Live" clId="Web-{47DE9614-23E1-4139-8714-22BD99EC9AA6}" dt="2024-09-15T00:59:51.570" v="407" actId="1076"/>
          <ac:spMkLst>
            <pc:docMk/>
            <pc:sldMk cId="1783517894" sldId="267"/>
            <ac:spMk id="54" creationId="{3A2720FA-06E8-2A93-6A8C-800C0552F216}"/>
          </ac:spMkLst>
        </pc:spChg>
        <pc:spChg chg="add mod">
          <ac:chgData name="Satoh Takuma" userId="9fc47c3e4fdcd82a" providerId="Windows Live" clId="Web-{47DE9614-23E1-4139-8714-22BD99EC9AA6}" dt="2024-09-15T00:59:51.585" v="408" actId="1076"/>
          <ac:spMkLst>
            <pc:docMk/>
            <pc:sldMk cId="1783517894" sldId="267"/>
            <ac:spMk id="55" creationId="{5061DC71-0B17-0ADC-A691-74F341CF2832}"/>
          </ac:spMkLst>
        </pc:spChg>
        <pc:spChg chg="del">
          <ac:chgData name="Satoh Takuma" userId="9fc47c3e4fdcd82a" providerId="Windows Live" clId="Web-{47DE9614-23E1-4139-8714-22BD99EC9AA6}" dt="2024-09-14T17:33:35.987" v="296"/>
          <ac:spMkLst>
            <pc:docMk/>
            <pc:sldMk cId="1783517894" sldId="267"/>
            <ac:spMk id="60" creationId="{8628A17F-6A5E-2535-88C2-C4531347AB81}"/>
          </ac:spMkLst>
        </pc:spChg>
        <pc:spChg chg="del">
          <ac:chgData name="Satoh Takuma" userId="9fc47c3e4fdcd82a" providerId="Windows Live" clId="Web-{47DE9614-23E1-4139-8714-22BD99EC9AA6}" dt="2024-09-14T17:33:34.519" v="295"/>
          <ac:spMkLst>
            <pc:docMk/>
            <pc:sldMk cId="1783517894" sldId="267"/>
            <ac:spMk id="61" creationId="{8F6A9E4C-F0C1-27DC-E78F-FB0C03D350D6}"/>
          </ac:spMkLst>
        </pc:spChg>
        <pc:spChg chg="mod">
          <ac:chgData name="Satoh Takuma" userId="9fc47c3e4fdcd82a" providerId="Windows Live" clId="Web-{47DE9614-23E1-4139-8714-22BD99EC9AA6}" dt="2024-09-15T00:58:42.817" v="398" actId="14100"/>
          <ac:spMkLst>
            <pc:docMk/>
            <pc:sldMk cId="1783517894" sldId="267"/>
            <ac:spMk id="65" creationId="{1694BBE6-6DEA-5ECF-661D-24235F1EADC7}"/>
          </ac:spMkLst>
        </pc:spChg>
        <pc:spChg chg="mod">
          <ac:chgData name="Satoh Takuma" userId="9fc47c3e4fdcd82a" providerId="Windows Live" clId="Web-{47DE9614-23E1-4139-8714-22BD99EC9AA6}" dt="2024-09-15T00:58:47.630" v="399" actId="14100"/>
          <ac:spMkLst>
            <pc:docMk/>
            <pc:sldMk cId="1783517894" sldId="267"/>
            <ac:spMk id="66" creationId="{E4653B3E-B726-E159-C239-046865BF3825}"/>
          </ac:spMkLst>
        </pc:spChg>
        <pc:spChg chg="mod">
          <ac:chgData name="Satoh Takuma" userId="9fc47c3e4fdcd82a" providerId="Windows Live" clId="Web-{47DE9614-23E1-4139-8714-22BD99EC9AA6}" dt="2024-09-15T00:58:52.177" v="400" actId="14100"/>
          <ac:spMkLst>
            <pc:docMk/>
            <pc:sldMk cId="1783517894" sldId="267"/>
            <ac:spMk id="67" creationId="{A5DC6846-33EC-005A-DD45-E4CB4881C3AC}"/>
          </ac:spMkLst>
        </pc:spChg>
        <pc:spChg chg="mod">
          <ac:chgData name="Satoh Takuma" userId="9fc47c3e4fdcd82a" providerId="Windows Live" clId="Web-{47DE9614-23E1-4139-8714-22BD99EC9AA6}" dt="2024-09-15T01:27:10.838" v="790" actId="20577"/>
          <ac:spMkLst>
            <pc:docMk/>
            <pc:sldMk cId="1783517894" sldId="267"/>
            <ac:spMk id="68" creationId="{43342C2E-DC56-B4CF-A8AC-351B6896DD33}"/>
          </ac:spMkLst>
        </pc:spChg>
        <pc:spChg chg="del">
          <ac:chgData name="Satoh Takuma" userId="9fc47c3e4fdcd82a" providerId="Windows Live" clId="Web-{47DE9614-23E1-4139-8714-22BD99EC9AA6}" dt="2024-09-14T17:33:29.534" v="293"/>
          <ac:spMkLst>
            <pc:docMk/>
            <pc:sldMk cId="1783517894" sldId="267"/>
            <ac:spMk id="69" creationId="{D6AE3B6A-B7F6-7DAA-7CB4-5F91C79F09E4}"/>
          </ac:spMkLst>
        </pc:spChg>
        <pc:spChg chg="del">
          <ac:chgData name="Satoh Takuma" userId="9fc47c3e4fdcd82a" providerId="Windows Live" clId="Web-{47DE9614-23E1-4139-8714-22BD99EC9AA6}" dt="2024-09-14T17:33:31.097" v="294"/>
          <ac:spMkLst>
            <pc:docMk/>
            <pc:sldMk cId="1783517894" sldId="267"/>
            <ac:spMk id="70" creationId="{3D6AE5A7-ADD7-1069-4406-4DAD6DD30D22}"/>
          </ac:spMkLst>
        </pc:spChg>
        <pc:spChg chg="add mod">
          <ac:chgData name="Satoh Takuma" userId="9fc47c3e4fdcd82a" providerId="Windows Live" clId="Web-{47DE9614-23E1-4139-8714-22BD99EC9AA6}" dt="2024-09-14T17:36:49.305" v="332" actId="1076"/>
          <ac:spMkLst>
            <pc:docMk/>
            <pc:sldMk cId="1783517894" sldId="267"/>
            <ac:spMk id="71" creationId="{1626E317-6842-3EF1-1A05-5DE8AAF4E5E7}"/>
          </ac:spMkLst>
        </pc:spChg>
        <pc:spChg chg="add mod">
          <ac:chgData name="Satoh Takuma" userId="9fc47c3e4fdcd82a" providerId="Windows Live" clId="Web-{47DE9614-23E1-4139-8714-22BD99EC9AA6}" dt="2024-09-14T17:36:49.321" v="333" actId="1076"/>
          <ac:spMkLst>
            <pc:docMk/>
            <pc:sldMk cId="1783517894" sldId="267"/>
            <ac:spMk id="96" creationId="{C4056CD3-6F0B-CEE5-29D9-C266C448FF39}"/>
          </ac:spMkLst>
        </pc:spChg>
        <pc:spChg chg="add mod">
          <ac:chgData name="Satoh Takuma" userId="9fc47c3e4fdcd82a" providerId="Windows Live" clId="Web-{47DE9614-23E1-4139-8714-22BD99EC9AA6}" dt="2024-09-14T17:36:49.336" v="334" actId="1076"/>
          <ac:spMkLst>
            <pc:docMk/>
            <pc:sldMk cId="1783517894" sldId="267"/>
            <ac:spMk id="98" creationId="{78F32F30-3ECB-4C94-6283-DB87A809BB70}"/>
          </ac:spMkLst>
        </pc:spChg>
        <pc:spChg chg="add mod">
          <ac:chgData name="Satoh Takuma" userId="9fc47c3e4fdcd82a" providerId="Windows Live" clId="Web-{47DE9614-23E1-4139-8714-22BD99EC9AA6}" dt="2024-09-14T17:36:49.352" v="335" actId="1076"/>
          <ac:spMkLst>
            <pc:docMk/>
            <pc:sldMk cId="1783517894" sldId="267"/>
            <ac:spMk id="99" creationId="{B9080F9D-FE5A-322A-0904-A3AA86F8BEFB}"/>
          </ac:spMkLst>
        </pc:spChg>
        <pc:grpChg chg="add mod">
          <ac:chgData name="Satoh Takuma" userId="9fc47c3e4fdcd82a" providerId="Windows Live" clId="Web-{47DE9614-23E1-4139-8714-22BD99EC9AA6}" dt="2024-09-15T00:59:17.444" v="405" actId="1076"/>
          <ac:grpSpMkLst>
            <pc:docMk/>
            <pc:sldMk cId="1783517894" sldId="267"/>
            <ac:grpSpMk id="15" creationId="{AE7C5849-9458-8F15-A8E5-1079814C3E3E}"/>
          </ac:grpSpMkLst>
        </pc:grpChg>
        <pc:grpChg chg="add mod">
          <ac:chgData name="Satoh Takuma" userId="9fc47c3e4fdcd82a" providerId="Windows Live" clId="Web-{47DE9614-23E1-4139-8714-22BD99EC9AA6}" dt="2024-09-15T00:59:17.412" v="404" actId="1076"/>
          <ac:grpSpMkLst>
            <pc:docMk/>
            <pc:sldMk cId="1783517894" sldId="267"/>
            <ac:grpSpMk id="29" creationId="{5040BFBB-1E9C-7D9E-6715-46F95F048E57}"/>
          </ac:grpSpMkLst>
        </pc:grpChg>
        <pc:grpChg chg="add">
          <ac:chgData name="Satoh Takuma" userId="9fc47c3e4fdcd82a" providerId="Windows Live" clId="Web-{47DE9614-23E1-4139-8714-22BD99EC9AA6}" dt="2024-09-15T01:26:55.869" v="786"/>
          <ac:grpSpMkLst>
            <pc:docMk/>
            <pc:sldMk cId="1783517894" sldId="267"/>
            <ac:grpSpMk id="36" creationId="{97FB2074-E254-2E01-25BC-772D4261A228}"/>
          </ac:grpSpMkLst>
        </pc:grpChg>
        <pc:grpChg chg="add mod">
          <ac:chgData name="Satoh Takuma" userId="9fc47c3e4fdcd82a" providerId="Windows Live" clId="Web-{47DE9614-23E1-4139-8714-22BD99EC9AA6}" dt="2024-09-15T00:57:41.987" v="390" actId="14100"/>
          <ac:grpSpMkLst>
            <pc:docMk/>
            <pc:sldMk cId="1783517894" sldId="267"/>
            <ac:grpSpMk id="57" creationId="{35C5B088-4EED-7AF7-DD33-0A883E9A6548}"/>
          </ac:grpSpMkLst>
        </pc:grpChg>
        <pc:grpChg chg="add mod">
          <ac:chgData name="Satoh Takuma" userId="9fc47c3e4fdcd82a" providerId="Windows Live" clId="Web-{47DE9614-23E1-4139-8714-22BD99EC9AA6}" dt="2024-09-15T01:00:00.007" v="410" actId="1076"/>
          <ac:grpSpMkLst>
            <pc:docMk/>
            <pc:sldMk cId="1783517894" sldId="267"/>
            <ac:grpSpMk id="58" creationId="{9EB0FD26-3561-7D9C-B770-5835DD05715E}"/>
          </ac:grpSpMkLst>
        </pc:grpChg>
        <pc:grpChg chg="add mod">
          <ac:chgData name="Satoh Takuma" userId="9fc47c3e4fdcd82a" providerId="Windows Live" clId="Web-{47DE9614-23E1-4139-8714-22BD99EC9AA6}" dt="2024-09-14T17:36:49.383" v="336" actId="1076"/>
          <ac:grpSpMkLst>
            <pc:docMk/>
            <pc:sldMk cId="1783517894" sldId="267"/>
            <ac:grpSpMk id="106" creationId="{FECB7498-9C00-4F4F-03B5-2C4FE24D9D52}"/>
          </ac:grpSpMkLst>
        </pc:grpChg>
        <pc:grpChg chg="add mod">
          <ac:chgData name="Satoh Takuma" userId="9fc47c3e4fdcd82a" providerId="Windows Live" clId="Web-{47DE9614-23E1-4139-8714-22BD99EC9AA6}" dt="2024-09-14T17:36:49.399" v="337" actId="1076"/>
          <ac:grpSpMkLst>
            <pc:docMk/>
            <pc:sldMk cId="1783517894" sldId="267"/>
            <ac:grpSpMk id="112" creationId="{2CA6D413-FA10-BBF7-E035-9064021F36DD}"/>
          </ac:grpSpMkLst>
        </pc:grpChg>
        <pc:graphicFrameChg chg="add mod modGraphic">
          <ac:chgData name="Satoh Takuma" userId="9fc47c3e4fdcd82a" providerId="Windows Live" clId="Web-{47DE9614-23E1-4139-8714-22BD99EC9AA6}" dt="2024-09-15T01:26:32.915" v="781"/>
          <ac:graphicFrameMkLst>
            <pc:docMk/>
            <pc:sldMk cId="1783517894" sldId="267"/>
            <ac:graphicFrameMk id="56" creationId="{988710E8-41FF-B934-4F92-5B5175481A21}"/>
          </ac:graphicFrameMkLst>
        </pc:graphicFrameChg>
      </pc:sldChg>
      <pc:sldChg chg="addSp delSp modSp add ord replId">
        <pc:chgData name="Satoh Takuma" userId="9fc47c3e4fdcd82a" providerId="Windows Live" clId="Web-{47DE9614-23E1-4139-8714-22BD99EC9AA6}" dt="2024-09-15T01:14:34.481" v="530"/>
        <pc:sldMkLst>
          <pc:docMk/>
          <pc:sldMk cId="2249737247" sldId="268"/>
        </pc:sldMkLst>
        <pc:spChg chg="mod">
          <ac:chgData name="Satoh Takuma" userId="9fc47c3e4fdcd82a" providerId="Windows Live" clId="Web-{47DE9614-23E1-4139-8714-22BD99EC9AA6}" dt="2024-09-14T17:27:53.156" v="252" actId="1076"/>
          <ac:spMkLst>
            <pc:docMk/>
            <pc:sldMk cId="2249737247" sldId="268"/>
            <ac:spMk id="16" creationId="{A677569C-8770-1A88-7458-B42CAA04BB7B}"/>
          </ac:spMkLst>
        </pc:spChg>
        <pc:spChg chg="mod">
          <ac:chgData name="Satoh Takuma" userId="9fc47c3e4fdcd82a" providerId="Windows Live" clId="Web-{47DE9614-23E1-4139-8714-22BD99EC9AA6}" dt="2024-09-15T01:13:13.209" v="526" actId="20577"/>
          <ac:spMkLst>
            <pc:docMk/>
            <pc:sldMk cId="2249737247" sldId="268"/>
            <ac:spMk id="28" creationId="{10767D72-8F68-D278-D2B9-0032A831F056}"/>
          </ac:spMkLst>
        </pc:spChg>
        <pc:spChg chg="mod">
          <ac:chgData name="Satoh Takuma" userId="9fc47c3e4fdcd82a" providerId="Windows Live" clId="Web-{47DE9614-23E1-4139-8714-22BD99EC9AA6}" dt="2024-09-14T17:23:21.627" v="165" actId="1076"/>
          <ac:spMkLst>
            <pc:docMk/>
            <pc:sldMk cId="2249737247" sldId="268"/>
            <ac:spMk id="31" creationId="{A6EB3F87-4375-D2B8-DEB1-7F06AB5F353E}"/>
          </ac:spMkLst>
        </pc:spChg>
        <pc:spChg chg="mod">
          <ac:chgData name="Satoh Takuma" userId="9fc47c3e4fdcd82a" providerId="Windows Live" clId="Web-{47DE9614-23E1-4139-8714-22BD99EC9AA6}" dt="2024-09-14T17:23:21.642" v="166" actId="1076"/>
          <ac:spMkLst>
            <pc:docMk/>
            <pc:sldMk cId="2249737247" sldId="268"/>
            <ac:spMk id="33" creationId="{D66F5A16-C17B-C8F8-8CE8-DE884F823C59}"/>
          </ac:spMkLst>
        </pc:spChg>
        <pc:spChg chg="mod">
          <ac:chgData name="Satoh Takuma" userId="9fc47c3e4fdcd82a" providerId="Windows Live" clId="Web-{47DE9614-23E1-4139-8714-22BD99EC9AA6}" dt="2024-09-14T17:23:21.658" v="167" actId="1076"/>
          <ac:spMkLst>
            <pc:docMk/>
            <pc:sldMk cId="2249737247" sldId="268"/>
            <ac:spMk id="35" creationId="{DD0D1BE1-DB9B-4B1A-A4A5-E3567182207A}"/>
          </ac:spMkLst>
        </pc:spChg>
        <pc:spChg chg="mod">
          <ac:chgData name="Satoh Takuma" userId="9fc47c3e4fdcd82a" providerId="Windows Live" clId="Web-{47DE9614-23E1-4139-8714-22BD99EC9AA6}" dt="2024-09-14T17:23:21.674" v="168" actId="1076"/>
          <ac:spMkLst>
            <pc:docMk/>
            <pc:sldMk cId="2249737247" sldId="268"/>
            <ac:spMk id="37" creationId="{A6B5999A-75A0-976D-6011-73B765E18EBC}"/>
          </ac:spMkLst>
        </pc:spChg>
        <pc:spChg chg="mod">
          <ac:chgData name="Satoh Takuma" userId="9fc47c3e4fdcd82a" providerId="Windows Live" clId="Web-{47DE9614-23E1-4139-8714-22BD99EC9AA6}" dt="2024-09-14T17:23:21.689" v="169" actId="1076"/>
          <ac:spMkLst>
            <pc:docMk/>
            <pc:sldMk cId="2249737247" sldId="268"/>
            <ac:spMk id="39" creationId="{2DE0B4CB-0EEE-266D-8DF9-D335EDD690B5}"/>
          </ac:spMkLst>
        </pc:spChg>
        <pc:spChg chg="mod">
          <ac:chgData name="Satoh Takuma" userId="9fc47c3e4fdcd82a" providerId="Windows Live" clId="Web-{47DE9614-23E1-4139-8714-22BD99EC9AA6}" dt="2024-09-14T17:23:21.689" v="170" actId="1076"/>
          <ac:spMkLst>
            <pc:docMk/>
            <pc:sldMk cId="2249737247" sldId="268"/>
            <ac:spMk id="41" creationId="{1CBD6A88-AB46-FBA2-F8A2-BE60E61344CD}"/>
          </ac:spMkLst>
        </pc:spChg>
        <pc:spChg chg="mod">
          <ac:chgData name="Satoh Takuma" userId="9fc47c3e4fdcd82a" providerId="Windows Live" clId="Web-{47DE9614-23E1-4139-8714-22BD99EC9AA6}" dt="2024-09-15T01:09:35.046" v="486" actId="20577"/>
          <ac:spMkLst>
            <pc:docMk/>
            <pc:sldMk cId="2249737247" sldId="268"/>
            <ac:spMk id="42" creationId="{C633512C-495D-1181-5021-98E7C3F4626D}"/>
          </ac:spMkLst>
        </pc:spChg>
        <pc:spChg chg="mod">
          <ac:chgData name="Satoh Takuma" userId="9fc47c3e4fdcd82a" providerId="Windows Live" clId="Web-{47DE9614-23E1-4139-8714-22BD99EC9AA6}" dt="2024-09-15T01:09:14.452" v="480" actId="20577"/>
          <ac:spMkLst>
            <pc:docMk/>
            <pc:sldMk cId="2249737247" sldId="268"/>
            <ac:spMk id="43" creationId="{24A7092B-1299-5EC4-B463-1161DFB72BE4}"/>
          </ac:spMkLst>
        </pc:spChg>
        <pc:spChg chg="mod">
          <ac:chgData name="Satoh Takuma" userId="9fc47c3e4fdcd82a" providerId="Windows Live" clId="Web-{47DE9614-23E1-4139-8714-22BD99EC9AA6}" dt="2024-09-15T01:09:37.718" v="487" actId="20577"/>
          <ac:spMkLst>
            <pc:docMk/>
            <pc:sldMk cId="2249737247" sldId="268"/>
            <ac:spMk id="44" creationId="{977AA76E-5132-75B2-FD35-B6B36F877368}"/>
          </ac:spMkLst>
        </pc:spChg>
        <pc:spChg chg="mod">
          <ac:chgData name="Satoh Takuma" userId="9fc47c3e4fdcd82a" providerId="Windows Live" clId="Web-{47DE9614-23E1-4139-8714-22BD99EC9AA6}" dt="2024-09-15T01:09:19.108" v="481" actId="20577"/>
          <ac:spMkLst>
            <pc:docMk/>
            <pc:sldMk cId="2249737247" sldId="268"/>
            <ac:spMk id="45" creationId="{E40ACFB2-1FFA-B951-3A03-AD2F7D525C42}"/>
          </ac:spMkLst>
        </pc:spChg>
        <pc:spChg chg="mod">
          <ac:chgData name="Satoh Takuma" userId="9fc47c3e4fdcd82a" providerId="Windows Live" clId="Web-{47DE9614-23E1-4139-8714-22BD99EC9AA6}" dt="2024-09-15T01:09:39.687" v="488" actId="20577"/>
          <ac:spMkLst>
            <pc:docMk/>
            <pc:sldMk cId="2249737247" sldId="268"/>
            <ac:spMk id="46" creationId="{7A9BF34F-515C-4556-B507-4942F5E13130}"/>
          </ac:spMkLst>
        </pc:spChg>
        <pc:spChg chg="mod">
          <ac:chgData name="Satoh Takuma" userId="9fc47c3e4fdcd82a" providerId="Windows Live" clId="Web-{47DE9614-23E1-4139-8714-22BD99EC9AA6}" dt="2024-09-15T01:09:24.311" v="482" actId="20577"/>
          <ac:spMkLst>
            <pc:docMk/>
            <pc:sldMk cId="2249737247" sldId="268"/>
            <ac:spMk id="47" creationId="{042F33E5-B94D-0DA2-D9BB-B2502F02AF3B}"/>
          </ac:spMkLst>
        </pc:spChg>
        <pc:spChg chg="mod">
          <ac:chgData name="Satoh Takuma" userId="9fc47c3e4fdcd82a" providerId="Windows Live" clId="Web-{47DE9614-23E1-4139-8714-22BD99EC9AA6}" dt="2024-09-15T01:09:42.328" v="489" actId="20577"/>
          <ac:spMkLst>
            <pc:docMk/>
            <pc:sldMk cId="2249737247" sldId="268"/>
            <ac:spMk id="48" creationId="{0D1BDDA0-75FE-8AD4-2E61-04F046562FBC}"/>
          </ac:spMkLst>
        </pc:spChg>
        <pc:spChg chg="mod">
          <ac:chgData name="Satoh Takuma" userId="9fc47c3e4fdcd82a" providerId="Windows Live" clId="Web-{47DE9614-23E1-4139-8714-22BD99EC9AA6}" dt="2024-09-15T01:09:26.671" v="483" actId="20577"/>
          <ac:spMkLst>
            <pc:docMk/>
            <pc:sldMk cId="2249737247" sldId="268"/>
            <ac:spMk id="49" creationId="{47934F63-D585-8654-00F0-4A871FEFAF28}"/>
          </ac:spMkLst>
        </pc:spChg>
        <pc:spChg chg="mod">
          <ac:chgData name="Satoh Takuma" userId="9fc47c3e4fdcd82a" providerId="Windows Live" clId="Web-{47DE9614-23E1-4139-8714-22BD99EC9AA6}" dt="2024-09-15T01:09:46.265" v="490" actId="20577"/>
          <ac:spMkLst>
            <pc:docMk/>
            <pc:sldMk cId="2249737247" sldId="268"/>
            <ac:spMk id="50" creationId="{B42ED136-DD43-2EB9-766C-CC9F06E1BF99}"/>
          </ac:spMkLst>
        </pc:spChg>
        <pc:spChg chg="mod">
          <ac:chgData name="Satoh Takuma" userId="9fc47c3e4fdcd82a" providerId="Windows Live" clId="Web-{47DE9614-23E1-4139-8714-22BD99EC9AA6}" dt="2024-09-15T01:09:29.109" v="484" actId="20577"/>
          <ac:spMkLst>
            <pc:docMk/>
            <pc:sldMk cId="2249737247" sldId="268"/>
            <ac:spMk id="51" creationId="{4A9DC80F-633E-9D6D-B8C4-DB7323DE5940}"/>
          </ac:spMkLst>
        </pc:spChg>
        <pc:spChg chg="mod">
          <ac:chgData name="Satoh Takuma" userId="9fc47c3e4fdcd82a" providerId="Windows Live" clId="Web-{47DE9614-23E1-4139-8714-22BD99EC9AA6}" dt="2024-09-15T01:09:49.187" v="491" actId="20577"/>
          <ac:spMkLst>
            <pc:docMk/>
            <pc:sldMk cId="2249737247" sldId="268"/>
            <ac:spMk id="52" creationId="{7D590365-E0A8-AC48-5013-FED48236190F}"/>
          </ac:spMkLst>
        </pc:spChg>
        <pc:spChg chg="mod">
          <ac:chgData name="Satoh Takuma" userId="9fc47c3e4fdcd82a" providerId="Windows Live" clId="Web-{47DE9614-23E1-4139-8714-22BD99EC9AA6}" dt="2024-09-15T01:09:30.374" v="485" actId="20577"/>
          <ac:spMkLst>
            <pc:docMk/>
            <pc:sldMk cId="2249737247" sldId="268"/>
            <ac:spMk id="53" creationId="{3B22CC72-9D36-9D83-3B33-8D24BD004785}"/>
          </ac:spMkLst>
        </pc:spChg>
        <pc:spChg chg="mod">
          <ac:chgData name="Satoh Takuma" userId="9fc47c3e4fdcd82a" providerId="Windows Live" clId="Web-{47DE9614-23E1-4139-8714-22BD99EC9AA6}" dt="2024-09-14T17:27:58.892" v="253" actId="1076"/>
          <ac:spMkLst>
            <pc:docMk/>
            <pc:sldMk cId="2249737247" sldId="268"/>
            <ac:spMk id="54" creationId="{3A2720FA-06E8-2A93-6A8C-800C0552F216}"/>
          </ac:spMkLst>
        </pc:spChg>
        <pc:spChg chg="mod">
          <ac:chgData name="Satoh Takuma" userId="9fc47c3e4fdcd82a" providerId="Windows Live" clId="Web-{47DE9614-23E1-4139-8714-22BD99EC9AA6}" dt="2024-09-14T17:27:58.907" v="254" actId="1076"/>
          <ac:spMkLst>
            <pc:docMk/>
            <pc:sldMk cId="2249737247" sldId="268"/>
            <ac:spMk id="55" creationId="{5061DC71-0B17-0ADC-A691-74F341CF2832}"/>
          </ac:spMkLst>
        </pc:spChg>
        <pc:spChg chg="mod">
          <ac:chgData name="Satoh Takuma" userId="9fc47c3e4fdcd82a" providerId="Windows Live" clId="Web-{47DE9614-23E1-4139-8714-22BD99EC9AA6}" dt="2024-09-15T01:09:51.875" v="492" actId="20577"/>
          <ac:spMkLst>
            <pc:docMk/>
            <pc:sldMk cId="2249737247" sldId="268"/>
            <ac:spMk id="64" creationId="{84C087CB-D1A3-8BB7-4454-18426C5C09FF}"/>
          </ac:spMkLst>
        </pc:spChg>
        <pc:spChg chg="mod">
          <ac:chgData name="Satoh Takuma" userId="9fc47c3e4fdcd82a" providerId="Windows Live" clId="Web-{47DE9614-23E1-4139-8714-22BD99EC9AA6}" dt="2024-09-15T01:09:56.266" v="493" actId="20577"/>
          <ac:spMkLst>
            <pc:docMk/>
            <pc:sldMk cId="2249737247" sldId="268"/>
            <ac:spMk id="65" creationId="{95D96544-33E0-B57B-EFE4-FA637F1530CE}"/>
          </ac:spMkLst>
        </pc:spChg>
        <pc:spChg chg="mod">
          <ac:chgData name="Satoh Takuma" userId="9fc47c3e4fdcd82a" providerId="Windows Live" clId="Web-{47DE9614-23E1-4139-8714-22BD99EC9AA6}" dt="2024-09-15T01:10:05.125" v="496" actId="20577"/>
          <ac:spMkLst>
            <pc:docMk/>
            <pc:sldMk cId="2249737247" sldId="268"/>
            <ac:spMk id="66" creationId="{BAFF4357-BB8B-18FE-4C04-0E211207B6A3}"/>
          </ac:spMkLst>
        </pc:spChg>
        <pc:spChg chg="mod">
          <ac:chgData name="Satoh Takuma" userId="9fc47c3e4fdcd82a" providerId="Windows Live" clId="Web-{47DE9614-23E1-4139-8714-22BD99EC9AA6}" dt="2024-09-15T01:10:07.750" v="497" actId="20577"/>
          <ac:spMkLst>
            <pc:docMk/>
            <pc:sldMk cId="2249737247" sldId="268"/>
            <ac:spMk id="67" creationId="{66242916-4B45-3A23-ECE1-C17394C08234}"/>
          </ac:spMkLst>
        </pc:spChg>
        <pc:spChg chg="mod">
          <ac:chgData name="Satoh Takuma" userId="9fc47c3e4fdcd82a" providerId="Windows Live" clId="Web-{47DE9614-23E1-4139-8714-22BD99EC9AA6}" dt="2024-09-15T01:10:10.454" v="498" actId="20577"/>
          <ac:spMkLst>
            <pc:docMk/>
            <pc:sldMk cId="2249737247" sldId="268"/>
            <ac:spMk id="68" creationId="{787B72E3-AAEE-A364-6FC8-AC16458DAA4F}"/>
          </ac:spMkLst>
        </pc:spChg>
        <pc:spChg chg="mod">
          <ac:chgData name="Satoh Takuma" userId="9fc47c3e4fdcd82a" providerId="Windows Live" clId="Web-{47DE9614-23E1-4139-8714-22BD99EC9AA6}" dt="2024-09-15T01:10:17.001" v="499" actId="20577"/>
          <ac:spMkLst>
            <pc:docMk/>
            <pc:sldMk cId="2249737247" sldId="268"/>
            <ac:spMk id="69" creationId="{AFE3BF55-1F3D-50C8-7171-309227965F45}"/>
          </ac:spMkLst>
        </pc:spChg>
        <pc:spChg chg="mod">
          <ac:chgData name="Satoh Takuma" userId="9fc47c3e4fdcd82a" providerId="Windows Live" clId="Web-{47DE9614-23E1-4139-8714-22BD99EC9AA6}" dt="2024-09-15T01:10:19.938" v="500" actId="20577"/>
          <ac:spMkLst>
            <pc:docMk/>
            <pc:sldMk cId="2249737247" sldId="268"/>
            <ac:spMk id="105" creationId="{856515AD-CB2A-0B4C-4329-D5B70F199CAC}"/>
          </ac:spMkLst>
        </pc:spChg>
        <pc:spChg chg="mod">
          <ac:chgData name="Satoh Takuma" userId="9fc47c3e4fdcd82a" providerId="Windows Live" clId="Web-{47DE9614-23E1-4139-8714-22BD99EC9AA6}" dt="2024-09-15T01:10:24.313" v="501" actId="20577"/>
          <ac:spMkLst>
            <pc:docMk/>
            <pc:sldMk cId="2249737247" sldId="268"/>
            <ac:spMk id="106" creationId="{C8CB5B1F-BCEE-B4A1-1A68-57B30096ADF5}"/>
          </ac:spMkLst>
        </pc:spChg>
        <pc:spChg chg="mod">
          <ac:chgData name="Satoh Takuma" userId="9fc47c3e4fdcd82a" providerId="Windows Live" clId="Web-{47DE9614-23E1-4139-8714-22BD99EC9AA6}" dt="2024-09-15T01:10:27.313" v="502" actId="20577"/>
          <ac:spMkLst>
            <pc:docMk/>
            <pc:sldMk cId="2249737247" sldId="268"/>
            <ac:spMk id="108" creationId="{5831C97B-9B1D-D888-6402-E2E463F43CF2}"/>
          </ac:spMkLst>
        </pc:spChg>
        <pc:spChg chg="mod">
          <ac:chgData name="Satoh Takuma" userId="9fc47c3e4fdcd82a" providerId="Windows Live" clId="Web-{47DE9614-23E1-4139-8714-22BD99EC9AA6}" dt="2024-09-15T01:10:29.470" v="503" actId="20577"/>
          <ac:spMkLst>
            <pc:docMk/>
            <pc:sldMk cId="2249737247" sldId="268"/>
            <ac:spMk id="110" creationId="{23DB8EB7-4D7E-067F-1168-03401E58023E}"/>
          </ac:spMkLst>
        </pc:spChg>
        <pc:spChg chg="mod">
          <ac:chgData name="Satoh Takuma" userId="9fc47c3e4fdcd82a" providerId="Windows Live" clId="Web-{47DE9614-23E1-4139-8714-22BD99EC9AA6}" dt="2024-09-15T01:10:32.423" v="504" actId="20577"/>
          <ac:spMkLst>
            <pc:docMk/>
            <pc:sldMk cId="2249737247" sldId="268"/>
            <ac:spMk id="111" creationId="{95D3F8CA-973F-B4B1-6259-234E8FD1EAEF}"/>
          </ac:spMkLst>
        </pc:spChg>
        <pc:spChg chg="mod">
          <ac:chgData name="Satoh Takuma" userId="9fc47c3e4fdcd82a" providerId="Windows Live" clId="Web-{47DE9614-23E1-4139-8714-22BD99EC9AA6}" dt="2024-09-15T01:10:35.767" v="505" actId="20577"/>
          <ac:spMkLst>
            <pc:docMk/>
            <pc:sldMk cId="2249737247" sldId="268"/>
            <ac:spMk id="112" creationId="{54D0CBD1-087B-19F0-5AC6-D0EDC244221D}"/>
          </ac:spMkLst>
        </pc:spChg>
        <pc:grpChg chg="add mod">
          <ac:chgData name="Satoh Takuma" userId="9fc47c3e4fdcd82a" providerId="Windows Live" clId="Web-{47DE9614-23E1-4139-8714-22BD99EC9AA6}" dt="2024-09-14T17:26:35.978" v="238" actId="1076"/>
          <ac:grpSpMkLst>
            <pc:docMk/>
            <pc:sldMk cId="2249737247" sldId="268"/>
            <ac:grpSpMk id="15" creationId="{C3D4ABA6-725F-809E-30FC-E35830D33ECB}"/>
          </ac:grpSpMkLst>
        </pc:grpChg>
        <pc:grpChg chg="add mod">
          <ac:chgData name="Satoh Takuma" userId="9fc47c3e4fdcd82a" providerId="Windows Live" clId="Web-{47DE9614-23E1-4139-8714-22BD99EC9AA6}" dt="2024-09-14T17:26:35.931" v="237" actId="1076"/>
          <ac:grpSpMkLst>
            <pc:docMk/>
            <pc:sldMk cId="2249737247" sldId="268"/>
            <ac:grpSpMk id="21" creationId="{0EFE8C84-6FC4-C3E8-BA66-356B74857CBD}"/>
          </ac:grpSpMkLst>
        </pc:grpChg>
        <pc:grpChg chg="mod">
          <ac:chgData name="Satoh Takuma" userId="9fc47c3e4fdcd82a" providerId="Windows Live" clId="Web-{47DE9614-23E1-4139-8714-22BD99EC9AA6}" dt="2024-09-14T17:27:53" v="250" actId="1076"/>
          <ac:grpSpMkLst>
            <pc:docMk/>
            <pc:sldMk cId="2249737247" sldId="268"/>
            <ac:grpSpMk id="29" creationId="{5040BFBB-1E9C-7D9E-6715-46F95F048E57}"/>
          </ac:grpSpMkLst>
        </pc:grpChg>
        <pc:grpChg chg="add mod">
          <ac:chgData name="Satoh Takuma" userId="9fc47c3e4fdcd82a" providerId="Windows Live" clId="Web-{47DE9614-23E1-4139-8714-22BD99EC9AA6}" dt="2024-09-14T17:26:35.900" v="236" actId="1076"/>
          <ac:grpSpMkLst>
            <pc:docMk/>
            <pc:sldMk cId="2249737247" sldId="268"/>
            <ac:grpSpMk id="57" creationId="{1CCD90CF-4985-7730-1F96-887C0B5C03A4}"/>
          </ac:grpSpMkLst>
        </pc:grpChg>
        <pc:grpChg chg="add mod">
          <ac:chgData name="Satoh Takuma" userId="9fc47c3e4fdcd82a" providerId="Windows Live" clId="Web-{47DE9614-23E1-4139-8714-22BD99EC9AA6}" dt="2024-09-14T17:26:35.853" v="235" actId="1076"/>
          <ac:grpSpMkLst>
            <pc:docMk/>
            <pc:sldMk cId="2249737247" sldId="268"/>
            <ac:grpSpMk id="70" creationId="{B67D651E-44F3-A4A0-CFB1-D39A718AF3CD}"/>
          </ac:grpSpMkLst>
        </pc:grpChg>
        <pc:grpChg chg="add mod">
          <ac:chgData name="Satoh Takuma" userId="9fc47c3e4fdcd82a" providerId="Windows Live" clId="Web-{47DE9614-23E1-4139-8714-22BD99EC9AA6}" dt="2024-09-14T17:27:53.125" v="251" actId="1076"/>
          <ac:grpSpMkLst>
            <pc:docMk/>
            <pc:sldMk cId="2249737247" sldId="268"/>
            <ac:grpSpMk id="113" creationId="{9F778079-26D3-4585-0915-7DC78A3A05BF}"/>
          </ac:grpSpMkLst>
        </pc:grpChg>
        <pc:graphicFrameChg chg="del">
          <ac:chgData name="Satoh Takuma" userId="9fc47c3e4fdcd82a" providerId="Windows Live" clId="Web-{47DE9614-23E1-4139-8714-22BD99EC9AA6}" dt="2024-09-14T17:22:40.704" v="160"/>
          <ac:graphicFrameMkLst>
            <pc:docMk/>
            <pc:sldMk cId="2249737247" sldId="268"/>
            <ac:graphicFrameMk id="56" creationId="{988710E8-41FF-B934-4F92-5B5175481A21}"/>
          </ac:graphicFrameMkLst>
        </pc:graphicFrameChg>
      </pc:sldChg>
      <pc:sldChg chg="add del ord replId">
        <pc:chgData name="Satoh Takuma" userId="9fc47c3e4fdcd82a" providerId="Windows Live" clId="Web-{47DE9614-23E1-4139-8714-22BD99EC9AA6}" dt="2024-09-15T01:14:21.777" v="527"/>
        <pc:sldMkLst>
          <pc:docMk/>
          <pc:sldMk cId="291537775" sldId="269"/>
        </pc:sldMkLst>
      </pc:sldChg>
      <pc:sldChg chg="addSp delSp modSp add replId">
        <pc:chgData name="Satoh Takuma" userId="9fc47c3e4fdcd82a" providerId="Windows Live" clId="Web-{47DE9614-23E1-4139-8714-22BD99EC9AA6}" dt="2024-09-15T01:35:39.043" v="924"/>
        <pc:sldMkLst>
          <pc:docMk/>
          <pc:sldMk cId="2655630904" sldId="269"/>
        </pc:sldMkLst>
        <pc:spChg chg="del">
          <ac:chgData name="Satoh Takuma" userId="9fc47c3e4fdcd82a" providerId="Windows Live" clId="Web-{47DE9614-23E1-4139-8714-22BD99EC9AA6}" dt="2024-09-15T01:14:54.310" v="531"/>
          <ac:spMkLst>
            <pc:docMk/>
            <pc:sldMk cId="2655630904" sldId="269"/>
            <ac:spMk id="2" creationId="{CE117174-DB71-6B8C-B364-781D9063FA38}"/>
          </ac:spMkLst>
        </pc:spChg>
        <pc:spChg chg="mod">
          <ac:chgData name="Satoh Takuma" userId="9fc47c3e4fdcd82a" providerId="Windows Live" clId="Web-{47DE9614-23E1-4139-8714-22BD99EC9AA6}" dt="2024-09-15T01:16:37.518" v="551" actId="14100"/>
          <ac:spMkLst>
            <pc:docMk/>
            <pc:sldMk cId="2655630904" sldId="269"/>
            <ac:spMk id="16" creationId="{4735EB32-AD07-D5EC-A9FB-5E7BB2EE8E3F}"/>
          </ac:spMkLst>
        </pc:spChg>
        <pc:spChg chg="del">
          <ac:chgData name="Satoh Takuma" userId="9fc47c3e4fdcd82a" providerId="Windows Live" clId="Web-{47DE9614-23E1-4139-8714-22BD99EC9AA6}" dt="2024-09-15T01:14:54.310" v="534"/>
          <ac:spMkLst>
            <pc:docMk/>
            <pc:sldMk cId="2655630904" sldId="269"/>
            <ac:spMk id="19" creationId="{AECED8B4-927B-5CEA-8226-8692D17EAD32}"/>
          </ac:spMkLst>
        </pc:spChg>
        <pc:spChg chg="del">
          <ac:chgData name="Satoh Takuma" userId="9fc47c3e4fdcd82a" providerId="Windows Live" clId="Web-{47DE9614-23E1-4139-8714-22BD99EC9AA6}" dt="2024-09-15T01:14:54.310" v="533"/>
          <ac:spMkLst>
            <pc:docMk/>
            <pc:sldMk cId="2655630904" sldId="269"/>
            <ac:spMk id="20" creationId="{07EC8433-31DB-28F5-627B-05F80564FE92}"/>
          </ac:spMkLst>
        </pc:spChg>
        <pc:spChg chg="add mod">
          <ac:chgData name="Satoh Takuma" userId="9fc47c3e4fdcd82a" providerId="Windows Live" clId="Web-{47DE9614-23E1-4139-8714-22BD99EC9AA6}" dt="2024-09-15T01:17:44.677" v="569" actId="14100"/>
          <ac:spMkLst>
            <pc:docMk/>
            <pc:sldMk cId="2655630904" sldId="269"/>
            <ac:spMk id="31" creationId="{19AE8D6A-018C-E9F4-BD9A-90C505C924A3}"/>
          </ac:spMkLst>
        </pc:spChg>
        <pc:spChg chg="add mod">
          <ac:chgData name="Satoh Takuma" userId="9fc47c3e4fdcd82a" providerId="Windows Live" clId="Web-{47DE9614-23E1-4139-8714-22BD99EC9AA6}" dt="2024-09-15T01:18:22.412" v="577" actId="14100"/>
          <ac:spMkLst>
            <pc:docMk/>
            <pc:sldMk cId="2655630904" sldId="269"/>
            <ac:spMk id="33" creationId="{F14F852F-BF83-839A-6AF4-2306E9F3A11D}"/>
          </ac:spMkLst>
        </pc:spChg>
        <pc:spChg chg="add mod">
          <ac:chgData name="Satoh Takuma" userId="9fc47c3e4fdcd82a" providerId="Windows Live" clId="Web-{47DE9614-23E1-4139-8714-22BD99EC9AA6}" dt="2024-09-15T01:18:15.896" v="576" actId="1076"/>
          <ac:spMkLst>
            <pc:docMk/>
            <pc:sldMk cId="2655630904" sldId="269"/>
            <ac:spMk id="35" creationId="{4330EAA7-FD09-FCB3-AB42-914F88F61EB5}"/>
          </ac:spMkLst>
        </pc:spChg>
        <pc:spChg chg="add del mod">
          <ac:chgData name="Satoh Takuma" userId="9fc47c3e4fdcd82a" providerId="Windows Live" clId="Web-{47DE9614-23E1-4139-8714-22BD99EC9AA6}" dt="2024-09-15T01:20:46.636" v="607"/>
          <ac:spMkLst>
            <pc:docMk/>
            <pc:sldMk cId="2655630904" sldId="269"/>
            <ac:spMk id="36" creationId="{19E5EA2B-CFBA-9ABC-9C0F-27164748D8B1}"/>
          </ac:spMkLst>
        </pc:spChg>
        <pc:spChg chg="add del mod">
          <ac:chgData name="Satoh Takuma" userId="9fc47c3e4fdcd82a" providerId="Windows Live" clId="Web-{47DE9614-23E1-4139-8714-22BD99EC9AA6}" dt="2024-09-15T01:19:53.118" v="589"/>
          <ac:spMkLst>
            <pc:docMk/>
            <pc:sldMk cId="2655630904" sldId="269"/>
            <ac:spMk id="37" creationId="{2CC06869-6628-E92F-DF33-16850D27D8B4}"/>
          </ac:spMkLst>
        </pc:spChg>
        <pc:spChg chg="add del mod">
          <ac:chgData name="Satoh Takuma" userId="9fc47c3e4fdcd82a" providerId="Windows Live" clId="Web-{47DE9614-23E1-4139-8714-22BD99EC9AA6}" dt="2024-09-15T01:20:46.636" v="606"/>
          <ac:spMkLst>
            <pc:docMk/>
            <pc:sldMk cId="2655630904" sldId="269"/>
            <ac:spMk id="38" creationId="{D703C59B-B2C9-7AA6-BFED-5DD7DB1648D7}"/>
          </ac:spMkLst>
        </pc:spChg>
        <pc:spChg chg="add del mod">
          <ac:chgData name="Satoh Takuma" userId="9fc47c3e4fdcd82a" providerId="Windows Live" clId="Web-{47DE9614-23E1-4139-8714-22BD99EC9AA6}" dt="2024-09-15T01:20:46.636" v="605"/>
          <ac:spMkLst>
            <pc:docMk/>
            <pc:sldMk cId="2655630904" sldId="269"/>
            <ac:spMk id="39" creationId="{645033EF-6C36-FE90-CD1E-F755578FA8CD}"/>
          </ac:spMkLst>
        </pc:spChg>
        <pc:spChg chg="add del mod">
          <ac:chgData name="Satoh Takuma" userId="9fc47c3e4fdcd82a" providerId="Windows Live" clId="Web-{47DE9614-23E1-4139-8714-22BD99EC9AA6}" dt="2024-09-15T01:20:46.636" v="604"/>
          <ac:spMkLst>
            <pc:docMk/>
            <pc:sldMk cId="2655630904" sldId="269"/>
            <ac:spMk id="40" creationId="{6CD7E881-17F8-21B9-11D4-3DDB5D217252}"/>
          </ac:spMkLst>
        </pc:spChg>
        <pc:spChg chg="mod">
          <ac:chgData name="Satoh Takuma" userId="9fc47c3e4fdcd82a" providerId="Windows Live" clId="Web-{47DE9614-23E1-4139-8714-22BD99EC9AA6}" dt="2024-09-15T01:15:58.796" v="546" actId="20577"/>
          <ac:spMkLst>
            <pc:docMk/>
            <pc:sldMk cId="2655630904" sldId="269"/>
            <ac:spMk id="76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5T01:15:35.092" v="542"/>
          <ac:spMkLst>
            <pc:docMk/>
            <pc:sldMk cId="2655630904" sldId="269"/>
            <ac:spMk id="81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5T01:15:41.592" v="543"/>
          <ac:spMkLst>
            <pc:docMk/>
            <pc:sldMk cId="2655630904" sldId="269"/>
            <ac:spMk id="82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5T01:15:19.076" v="541"/>
          <ac:spMkLst>
            <pc:docMk/>
            <pc:sldMk cId="2655630904" sldId="269"/>
            <ac:spMk id="84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5T01:15:04.810" v="539"/>
          <ac:spMkLst>
            <pc:docMk/>
            <pc:sldMk cId="2655630904" sldId="269"/>
            <ac:spMk id="85" creationId="{00000000-0000-0000-0000-000000000000}"/>
          </ac:spMkLst>
        </pc:spChg>
        <pc:spChg chg="del">
          <ac:chgData name="Satoh Takuma" userId="9fc47c3e4fdcd82a" providerId="Windows Live" clId="Web-{47DE9614-23E1-4139-8714-22BD99EC9AA6}" dt="2024-09-15T01:14:54.310" v="537"/>
          <ac:spMkLst>
            <pc:docMk/>
            <pc:sldMk cId="2655630904" sldId="269"/>
            <ac:spMk id="109" creationId="{00000000-0000-0000-0000-000000000000}"/>
          </ac:spMkLst>
        </pc:spChg>
        <pc:grpChg chg="del">
          <ac:chgData name="Satoh Takuma" userId="9fc47c3e4fdcd82a" providerId="Windows Live" clId="Web-{47DE9614-23E1-4139-8714-22BD99EC9AA6}" dt="2024-09-15T01:14:54.310" v="535"/>
          <ac:grpSpMkLst>
            <pc:docMk/>
            <pc:sldMk cId="2655630904" sldId="269"/>
            <ac:grpSpMk id="17" creationId="{CEA40CC9-70C4-E123-F589-FF351260FCD9}"/>
          </ac:grpSpMkLst>
        </pc:grpChg>
        <pc:grpChg chg="del">
          <ac:chgData name="Satoh Takuma" userId="9fc47c3e4fdcd82a" providerId="Windows Live" clId="Web-{47DE9614-23E1-4139-8714-22BD99EC9AA6}" dt="2024-09-15T01:14:54.310" v="536"/>
          <ac:grpSpMkLst>
            <pc:docMk/>
            <pc:sldMk cId="2655630904" sldId="269"/>
            <ac:grpSpMk id="18" creationId="{07555EDF-0B7E-4023-3F12-FB400D33530E}"/>
          </ac:grpSpMkLst>
        </pc:grpChg>
        <pc:grpChg chg="del">
          <ac:chgData name="Satoh Takuma" userId="9fc47c3e4fdcd82a" providerId="Windows Live" clId="Web-{47DE9614-23E1-4139-8714-22BD99EC9AA6}" dt="2024-09-15T01:14:54.310" v="532"/>
          <ac:grpSpMkLst>
            <pc:docMk/>
            <pc:sldMk cId="2655630904" sldId="269"/>
            <ac:grpSpMk id="26" creationId="{35F1F2B1-298B-EA8E-62FF-EA7D947EC936}"/>
          </ac:grpSpMkLst>
        </pc:grpChg>
        <pc:grpChg chg="add mod">
          <ac:chgData name="Satoh Takuma" userId="9fc47c3e4fdcd82a" providerId="Windows Live" clId="Web-{47DE9614-23E1-4139-8714-22BD99EC9AA6}" dt="2024-09-15T01:17:50.146" v="570" actId="1076"/>
          <ac:grpSpMkLst>
            <pc:docMk/>
            <pc:sldMk cId="2655630904" sldId="269"/>
            <ac:grpSpMk id="29" creationId="{6EBD31EA-0632-7B1B-83D7-05A464EE67BA}"/>
          </ac:grpSpMkLst>
        </pc:grpChg>
        <pc:grpChg chg="del">
          <ac:chgData name="Satoh Takuma" userId="9fc47c3e4fdcd82a" providerId="Windows Live" clId="Web-{47DE9614-23E1-4139-8714-22BD99EC9AA6}" dt="2024-09-15T01:14:54.310" v="538"/>
          <ac:grpSpMkLst>
            <pc:docMk/>
            <pc:sldMk cId="2655630904" sldId="269"/>
            <ac:grpSpMk id="77" creationId="{00000000-0000-0000-0000-000000000000}"/>
          </ac:grpSpMkLst>
        </pc:grpChg>
        <pc:graphicFrameChg chg="add mod modGraphic">
          <ac:chgData name="Satoh Takuma" userId="9fc47c3e4fdcd82a" providerId="Windows Live" clId="Web-{47DE9614-23E1-4139-8714-22BD99EC9AA6}" dt="2024-09-15T01:35:39.043" v="924"/>
          <ac:graphicFrameMkLst>
            <pc:docMk/>
            <pc:sldMk cId="2655630904" sldId="269"/>
            <ac:graphicFrameMk id="41" creationId="{E3B32B43-A374-D82B-DAED-E7E7767DA716}"/>
          </ac:graphicFrameMkLst>
        </pc:graphicFrameChg>
      </pc:sldChg>
      <pc:sldChg chg="addSp delSp modSp add replId">
        <pc:chgData name="Satoh Takuma" userId="9fc47c3e4fdcd82a" providerId="Windows Live" clId="Web-{47DE9614-23E1-4139-8714-22BD99EC9AA6}" dt="2024-09-15T01:44:09.439" v="1026" actId="14100"/>
        <pc:sldMkLst>
          <pc:docMk/>
          <pc:sldMk cId="1553901" sldId="270"/>
        </pc:sldMkLst>
        <pc:spChg chg="add">
          <ac:chgData name="Satoh Takuma" userId="9fc47c3e4fdcd82a" providerId="Windows Live" clId="Web-{47DE9614-23E1-4139-8714-22BD99EC9AA6}" dt="2024-09-15T01:38:09.736" v="929"/>
          <ac:spMkLst>
            <pc:docMk/>
            <pc:sldMk cId="1553901" sldId="270"/>
            <ac:spMk id="37" creationId="{C65A8361-9C3C-D0AC-100C-5D4EFC1EF1B3}"/>
          </ac:spMkLst>
        </pc:spChg>
        <pc:spChg chg="add">
          <ac:chgData name="Satoh Takuma" userId="9fc47c3e4fdcd82a" providerId="Windows Live" clId="Web-{47DE9614-23E1-4139-8714-22BD99EC9AA6}" dt="2024-09-15T01:38:09.783" v="930"/>
          <ac:spMkLst>
            <pc:docMk/>
            <pc:sldMk cId="1553901" sldId="270"/>
            <ac:spMk id="39" creationId="{E8189C43-4843-55D3-CB12-74C807AA9306}"/>
          </ac:spMkLst>
        </pc:spChg>
        <pc:spChg chg="add">
          <ac:chgData name="Satoh Takuma" userId="9fc47c3e4fdcd82a" providerId="Windows Live" clId="Web-{47DE9614-23E1-4139-8714-22BD99EC9AA6}" dt="2024-09-15T01:38:09.861" v="932"/>
          <ac:spMkLst>
            <pc:docMk/>
            <pc:sldMk cId="1553901" sldId="270"/>
            <ac:spMk id="48" creationId="{73717246-BD81-EBC4-0E70-24FDD465127F}"/>
          </ac:spMkLst>
        </pc:spChg>
        <pc:spChg chg="add">
          <ac:chgData name="Satoh Takuma" userId="9fc47c3e4fdcd82a" providerId="Windows Live" clId="Web-{47DE9614-23E1-4139-8714-22BD99EC9AA6}" dt="2024-09-15T01:38:09.908" v="933"/>
          <ac:spMkLst>
            <pc:docMk/>
            <pc:sldMk cId="1553901" sldId="270"/>
            <ac:spMk id="50" creationId="{C9C428B1-E26B-3730-6D94-28CEDD5C23AA}"/>
          </ac:spMkLst>
        </pc:spChg>
        <pc:grpChg chg="add">
          <ac:chgData name="Satoh Takuma" userId="9fc47c3e4fdcd82a" providerId="Windows Live" clId="Web-{47DE9614-23E1-4139-8714-22BD99EC9AA6}" dt="2024-09-15T01:38:09.595" v="926"/>
          <ac:grpSpMkLst>
            <pc:docMk/>
            <pc:sldMk cId="1553901" sldId="270"/>
            <ac:grpSpMk id="5" creationId="{D3AE8058-B03F-DCB9-668E-DECBF8EAA5D0}"/>
          </ac:grpSpMkLst>
        </pc:grpChg>
        <pc:grpChg chg="add">
          <ac:chgData name="Satoh Takuma" userId="9fc47c3e4fdcd82a" providerId="Windows Live" clId="Web-{47DE9614-23E1-4139-8714-22BD99EC9AA6}" dt="2024-09-15T01:38:09.658" v="927"/>
          <ac:grpSpMkLst>
            <pc:docMk/>
            <pc:sldMk cId="1553901" sldId="270"/>
            <ac:grpSpMk id="17" creationId="{BD4FDAD2-3250-73AF-351F-B899115597B7}"/>
          </ac:grpSpMkLst>
        </pc:grpChg>
        <pc:grpChg chg="add">
          <ac:chgData name="Satoh Takuma" userId="9fc47c3e4fdcd82a" providerId="Windows Live" clId="Web-{47DE9614-23E1-4139-8714-22BD99EC9AA6}" dt="2024-09-15T01:38:09.705" v="928"/>
          <ac:grpSpMkLst>
            <pc:docMk/>
            <pc:sldMk cId="1553901" sldId="270"/>
            <ac:grpSpMk id="34" creationId="{7CC0D881-3C23-7F40-781A-53D32288FC86}"/>
          </ac:grpSpMkLst>
        </pc:grpChg>
        <pc:grpChg chg="add">
          <ac:chgData name="Satoh Takuma" userId="9fc47c3e4fdcd82a" providerId="Windows Live" clId="Web-{47DE9614-23E1-4139-8714-22BD99EC9AA6}" dt="2024-09-15T01:38:09.830" v="931"/>
          <ac:grpSpMkLst>
            <pc:docMk/>
            <pc:sldMk cId="1553901" sldId="270"/>
            <ac:grpSpMk id="46" creationId="{21908C58-7632-24DF-243E-4B46D72DD60F}"/>
          </ac:grpSpMkLst>
        </pc:grpChg>
        <pc:grpChg chg="add">
          <ac:chgData name="Satoh Takuma" userId="9fc47c3e4fdcd82a" providerId="Windows Live" clId="Web-{47DE9614-23E1-4139-8714-22BD99EC9AA6}" dt="2024-09-15T01:38:09.955" v="934"/>
          <ac:grpSpMkLst>
            <pc:docMk/>
            <pc:sldMk cId="1553901" sldId="270"/>
            <ac:grpSpMk id="54" creationId="{9C8C6DB9-9030-1B2C-76B2-690091B0221F}"/>
          </ac:grpSpMkLst>
        </pc:grpChg>
        <pc:grpChg chg="add del">
          <ac:chgData name="Satoh Takuma" userId="9fc47c3e4fdcd82a" providerId="Windows Live" clId="Web-{47DE9614-23E1-4139-8714-22BD99EC9AA6}" dt="2024-09-15T01:38:29.049" v="942"/>
          <ac:grpSpMkLst>
            <pc:docMk/>
            <pc:sldMk cId="1553901" sldId="270"/>
            <ac:grpSpMk id="68" creationId="{30B135B4-9515-5F5B-829F-6DE39E24682F}"/>
          </ac:grpSpMkLst>
        </pc:grpChg>
        <pc:grpChg chg="add del">
          <ac:chgData name="Satoh Takuma" userId="9fc47c3e4fdcd82a" providerId="Windows Live" clId="Web-{47DE9614-23E1-4139-8714-22BD99EC9AA6}" dt="2024-09-15T01:38:23.143" v="941"/>
          <ac:grpSpMkLst>
            <pc:docMk/>
            <pc:sldMk cId="1553901" sldId="270"/>
            <ac:grpSpMk id="102" creationId="{4E4444DE-79A1-7085-9F60-31A7932436D7}"/>
          </ac:grpSpMkLst>
        </pc:grpChg>
        <pc:grpChg chg="add del">
          <ac:chgData name="Satoh Takuma" userId="9fc47c3e4fdcd82a" providerId="Windows Live" clId="Web-{47DE9614-23E1-4139-8714-22BD99EC9AA6}" dt="2024-09-15T01:38:17.064" v="939"/>
          <ac:grpSpMkLst>
            <pc:docMk/>
            <pc:sldMk cId="1553901" sldId="270"/>
            <ac:grpSpMk id="115" creationId="{DD7F928D-5560-B674-F7D8-8AF76BE11D40}"/>
          </ac:grpSpMkLst>
        </pc:grpChg>
        <pc:graphicFrameChg chg="add del">
          <ac:chgData name="Satoh Takuma" userId="9fc47c3e4fdcd82a" providerId="Windows Live" clId="Web-{47DE9614-23E1-4139-8714-22BD99EC9AA6}" dt="2024-09-15T01:38:19.517" v="940"/>
          <ac:graphicFrameMkLst>
            <pc:docMk/>
            <pc:sldMk cId="1553901" sldId="270"/>
            <ac:graphicFrameMk id="70" creationId="{29F79CF0-0559-1ECC-9A65-47EED524192C}"/>
          </ac:graphicFrameMkLst>
        </pc:graphicFrameChg>
        <pc:graphicFrameChg chg="add mod modGraphic">
          <ac:chgData name="Satoh Takuma" userId="9fc47c3e4fdcd82a" providerId="Windows Live" clId="Web-{47DE9614-23E1-4139-8714-22BD99EC9AA6}" dt="2024-09-15T01:43:45.110" v="1024"/>
          <ac:graphicFrameMkLst>
            <pc:docMk/>
            <pc:sldMk cId="1553901" sldId="270"/>
            <ac:graphicFrameMk id="116" creationId="{297D0E5E-0588-4AFD-C2CA-68B2149CBE5B}"/>
          </ac:graphicFrameMkLst>
        </pc:graphicFrameChg>
        <pc:picChg chg="add mod">
          <ac:chgData name="Satoh Takuma" userId="9fc47c3e4fdcd82a" providerId="Windows Live" clId="Web-{47DE9614-23E1-4139-8714-22BD99EC9AA6}" dt="2024-09-15T01:44:09.439" v="1026" actId="14100"/>
          <ac:picMkLst>
            <pc:docMk/>
            <pc:sldMk cId="1553901" sldId="270"/>
            <ac:picMk id="117" creationId="{F5A81A07-20DE-EBED-E1AC-29ED75416B8E}"/>
          </ac:picMkLst>
        </pc:picChg>
        <pc:picChg chg="add mod">
          <ac:chgData name="Satoh Takuma" userId="9fc47c3e4fdcd82a" providerId="Windows Live" clId="Web-{47DE9614-23E1-4139-8714-22BD99EC9AA6}" dt="2024-09-15T01:43:27.141" v="1018" actId="1076"/>
          <ac:picMkLst>
            <pc:docMk/>
            <pc:sldMk cId="1553901" sldId="270"/>
            <ac:picMk id="118" creationId="{F67FC1A3-95C1-07CD-511D-D22ABED47141}"/>
          </ac:picMkLst>
        </pc:picChg>
      </pc:sldChg>
      <pc:sldChg chg="addSp delSp modSp add replId">
        <pc:chgData name="Satoh Takuma" userId="9fc47c3e4fdcd82a" providerId="Windows Live" clId="Web-{47DE9614-23E1-4139-8714-22BD99EC9AA6}" dt="2024-09-15T02:21:43.307" v="1403" actId="20577"/>
        <pc:sldMkLst>
          <pc:docMk/>
          <pc:sldMk cId="2634654431" sldId="271"/>
        </pc:sldMkLst>
        <pc:spChg chg="mod">
          <ac:chgData name="Satoh Takuma" userId="9fc47c3e4fdcd82a" providerId="Windows Live" clId="Web-{47DE9614-23E1-4139-8714-22BD99EC9AA6}" dt="2024-09-15T01:47:30.977" v="1061" actId="1076"/>
          <ac:spMkLst>
            <pc:docMk/>
            <pc:sldMk cId="2634654431" sldId="271"/>
            <ac:spMk id="2" creationId="{CE117174-DB71-6B8C-B364-781D9063FA38}"/>
          </ac:spMkLst>
        </pc:spChg>
        <pc:spChg chg="del">
          <ac:chgData name="Satoh Takuma" userId="9fc47c3e4fdcd82a" providerId="Windows Live" clId="Web-{47DE9614-23E1-4139-8714-22BD99EC9AA6}" dt="2024-09-15T01:46:24.616" v="1049"/>
          <ac:spMkLst>
            <pc:docMk/>
            <pc:sldMk cId="2634654431" sldId="271"/>
            <ac:spMk id="7" creationId="{B7DE717E-8914-B9DE-C9B1-94B29E44D195}"/>
          </ac:spMkLst>
        </pc:spChg>
        <pc:spChg chg="del">
          <ac:chgData name="Satoh Takuma" userId="9fc47c3e4fdcd82a" providerId="Windows Live" clId="Web-{47DE9614-23E1-4139-8714-22BD99EC9AA6}" dt="2024-09-15T01:46:17.334" v="1046"/>
          <ac:spMkLst>
            <pc:docMk/>
            <pc:sldMk cId="2634654431" sldId="271"/>
            <ac:spMk id="8" creationId="{3E64B515-B0F8-662E-E4D7-8F91DA505E9C}"/>
          </ac:spMkLst>
        </pc:spChg>
        <pc:spChg chg="del">
          <ac:chgData name="Satoh Takuma" userId="9fc47c3e4fdcd82a" providerId="Windows Live" clId="Web-{47DE9614-23E1-4139-8714-22BD99EC9AA6}" dt="2024-09-15T01:57:36.143" v="1070"/>
          <ac:spMkLst>
            <pc:docMk/>
            <pc:sldMk cId="2634654431" sldId="271"/>
            <ac:spMk id="10" creationId="{512FB80D-F3E1-9F8F-59A5-F5FC6EDFDEE1}"/>
          </ac:spMkLst>
        </pc:spChg>
        <pc:spChg chg="del">
          <ac:chgData name="Satoh Takuma" userId="9fc47c3e4fdcd82a" providerId="Windows Live" clId="Web-{47DE9614-23E1-4139-8714-22BD99EC9AA6}" dt="2024-09-15T01:46:56.679" v="1054"/>
          <ac:spMkLst>
            <pc:docMk/>
            <pc:sldMk cId="2634654431" sldId="271"/>
            <ac:spMk id="13" creationId="{745FC35C-91AC-5E82-0790-F56BCEF9E263}"/>
          </ac:spMkLst>
        </pc:spChg>
        <pc:spChg chg="del">
          <ac:chgData name="Satoh Takuma" userId="9fc47c3e4fdcd82a" providerId="Windows Live" clId="Web-{47DE9614-23E1-4139-8714-22BD99EC9AA6}" dt="2024-09-15T01:46:53.867" v="1053"/>
          <ac:spMkLst>
            <pc:docMk/>
            <pc:sldMk cId="2634654431" sldId="271"/>
            <ac:spMk id="14" creationId="{B486B972-0A34-878F-3556-92F1DFB2DF71}"/>
          </ac:spMkLst>
        </pc:spChg>
        <pc:spChg chg="add mod">
          <ac:chgData name="Satoh Takuma" userId="9fc47c3e4fdcd82a" providerId="Windows Live" clId="Web-{47DE9614-23E1-4139-8714-22BD99EC9AA6}" dt="2024-09-15T02:16:43.516" v="1344" actId="1076"/>
          <ac:spMkLst>
            <pc:docMk/>
            <pc:sldMk cId="2634654431" sldId="271"/>
            <ac:spMk id="16" creationId="{91EF7B77-C265-D9CA-3629-97E18A84D317}"/>
          </ac:spMkLst>
        </pc:spChg>
        <pc:spChg chg="mod">
          <ac:chgData name="Satoh Takuma" userId="9fc47c3e4fdcd82a" providerId="Windows Live" clId="Web-{47DE9614-23E1-4139-8714-22BD99EC9AA6}" dt="2024-09-15T01:47:17.008" v="1056" actId="1076"/>
          <ac:spMkLst>
            <pc:docMk/>
            <pc:sldMk cId="2634654431" sldId="271"/>
            <ac:spMk id="19" creationId="{AECED8B4-927B-5CEA-8226-8692D17EAD32}"/>
          </ac:spMkLst>
        </pc:spChg>
        <pc:spChg chg="mod">
          <ac:chgData name="Satoh Takuma" userId="9fc47c3e4fdcd82a" providerId="Windows Live" clId="Web-{47DE9614-23E1-4139-8714-22BD99EC9AA6}" dt="2024-09-15T01:47:17.008" v="1057" actId="1076"/>
          <ac:spMkLst>
            <pc:docMk/>
            <pc:sldMk cId="2634654431" sldId="271"/>
            <ac:spMk id="20" creationId="{07EC8433-31DB-28F5-627B-05F80564FE92}"/>
          </ac:spMkLst>
        </pc:spChg>
        <pc:spChg chg="mod">
          <ac:chgData name="Satoh Takuma" userId="9fc47c3e4fdcd82a" providerId="Windows Live" clId="Web-{47DE9614-23E1-4139-8714-22BD99EC9AA6}" dt="2024-09-15T02:21:43.307" v="1403" actId="20577"/>
          <ac:spMkLst>
            <pc:docMk/>
            <pc:sldMk cId="2634654431" sldId="271"/>
            <ac:spMk id="76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5T01:47:44.196" v="1065" actId="20577"/>
          <ac:spMkLst>
            <pc:docMk/>
            <pc:sldMk cId="2634654431" sldId="271"/>
            <ac:spMk id="79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5T01:45:14.550" v="1031"/>
          <ac:spMkLst>
            <pc:docMk/>
            <pc:sldMk cId="2634654431" sldId="271"/>
            <ac:spMk id="81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5T01:45:48.896" v="1038"/>
          <ac:spMkLst>
            <pc:docMk/>
            <pc:sldMk cId="2634654431" sldId="271"/>
            <ac:spMk id="82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5T01:45:01.222" v="1030"/>
          <ac:spMkLst>
            <pc:docMk/>
            <pc:sldMk cId="2634654431" sldId="271"/>
            <ac:spMk id="87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5T01:44:55.597" v="1029"/>
          <ac:spMkLst>
            <pc:docMk/>
            <pc:sldMk cId="2634654431" sldId="271"/>
            <ac:spMk id="88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5T01:46:08.553" v="1044" actId="20577"/>
          <ac:spMkLst>
            <pc:docMk/>
            <pc:sldMk cId="2634654431" sldId="271"/>
            <ac:spMk id="95" creationId="{00000000-0000-0000-0000-000000000000}"/>
          </ac:spMkLst>
        </pc:spChg>
        <pc:spChg chg="del">
          <ac:chgData name="Satoh Takuma" userId="9fc47c3e4fdcd82a" providerId="Windows Live" clId="Web-{47DE9614-23E1-4139-8714-22BD99EC9AA6}" dt="2024-09-15T01:46:12.693" v="1045"/>
          <ac:spMkLst>
            <pc:docMk/>
            <pc:sldMk cId="2634654431" sldId="271"/>
            <ac:spMk id="100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5T01:46:40.272" v="1051" actId="20577"/>
          <ac:spMkLst>
            <pc:docMk/>
            <pc:sldMk cId="2634654431" sldId="271"/>
            <ac:spMk id="102" creationId="{00000000-0000-0000-0000-000000000000}"/>
          </ac:spMkLst>
        </pc:spChg>
        <pc:spChg chg="del">
          <ac:chgData name="Satoh Takuma" userId="9fc47c3e4fdcd82a" providerId="Windows Live" clId="Web-{47DE9614-23E1-4139-8714-22BD99EC9AA6}" dt="2024-09-15T01:46:45.210" v="1052"/>
          <ac:spMkLst>
            <pc:docMk/>
            <pc:sldMk cId="2634654431" sldId="271"/>
            <ac:spMk id="107" creationId="{00000000-0000-0000-0000-000000000000}"/>
          </ac:spMkLst>
        </pc:spChg>
        <pc:spChg chg="add del mod">
          <ac:chgData name="Satoh Takuma" userId="9fc47c3e4fdcd82a" providerId="Windows Live" clId="Web-{47DE9614-23E1-4139-8714-22BD99EC9AA6}" dt="2024-09-15T01:45:58.193" v="1041" actId="20577"/>
          <ac:spMkLst>
            <pc:docMk/>
            <pc:sldMk cId="2634654431" sldId="271"/>
            <ac:spMk id="109" creationId="{00000000-0000-0000-0000-000000000000}"/>
          </ac:spMkLst>
        </pc:spChg>
        <pc:grpChg chg="del">
          <ac:chgData name="Satoh Takuma" userId="9fc47c3e4fdcd82a" providerId="Windows Live" clId="Web-{47DE9614-23E1-4139-8714-22BD99EC9AA6}" dt="2024-09-15T01:46:17.334" v="1046"/>
          <ac:grpSpMkLst>
            <pc:docMk/>
            <pc:sldMk cId="2634654431" sldId="271"/>
            <ac:grpSpMk id="6" creationId="{E5E6C6F8-B44B-DD5E-A0ED-91D40D1E6574}"/>
          </ac:grpSpMkLst>
        </pc:grpChg>
        <pc:grpChg chg="del">
          <ac:chgData name="Satoh Takuma" userId="9fc47c3e4fdcd82a" providerId="Windows Live" clId="Web-{47DE9614-23E1-4139-8714-22BD99EC9AA6}" dt="2024-09-15T01:57:36.143" v="1070"/>
          <ac:grpSpMkLst>
            <pc:docMk/>
            <pc:sldMk cId="2634654431" sldId="271"/>
            <ac:grpSpMk id="9" creationId="{F421A874-B941-4830-5369-12156E811EC0}"/>
          </ac:grpSpMkLst>
        </pc:grpChg>
        <pc:grpChg chg="del">
          <ac:chgData name="Satoh Takuma" userId="9fc47c3e4fdcd82a" providerId="Windows Live" clId="Web-{47DE9614-23E1-4139-8714-22BD99EC9AA6}" dt="2024-09-15T01:46:53.867" v="1053"/>
          <ac:grpSpMkLst>
            <pc:docMk/>
            <pc:sldMk cId="2634654431" sldId="271"/>
            <ac:grpSpMk id="12" creationId="{BF0651C2-2BDD-C3F9-A96E-3EDBC4975593}"/>
          </ac:grpSpMkLst>
        </pc:grpChg>
        <pc:grpChg chg="mod">
          <ac:chgData name="Satoh Takuma" userId="9fc47c3e4fdcd82a" providerId="Windows Live" clId="Web-{47DE9614-23E1-4139-8714-22BD99EC9AA6}" dt="2024-09-15T01:47:04.211" v="1055" actId="1076"/>
          <ac:grpSpMkLst>
            <pc:docMk/>
            <pc:sldMk cId="2634654431" sldId="271"/>
            <ac:grpSpMk id="17" creationId="{CEA40CC9-70C4-E123-F589-FF351260FCD9}"/>
          </ac:grpSpMkLst>
        </pc:grpChg>
        <pc:grpChg chg="add del mod">
          <ac:chgData name="Satoh Takuma" userId="9fc47c3e4fdcd82a" providerId="Windows Live" clId="Web-{47DE9614-23E1-4139-8714-22BD99EC9AA6}" dt="2024-09-15T01:46:20.600" v="1048"/>
          <ac:grpSpMkLst>
            <pc:docMk/>
            <pc:sldMk cId="2634654431" sldId="271"/>
            <ac:grpSpMk id="18" creationId="{07555EDF-0B7E-4023-3F12-FB400D33530E}"/>
          </ac:grpSpMkLst>
        </pc:grpChg>
        <pc:grpChg chg="mod">
          <ac:chgData name="Satoh Takuma" userId="9fc47c3e4fdcd82a" providerId="Windows Live" clId="Web-{47DE9614-23E1-4139-8714-22BD99EC9AA6}" dt="2024-09-15T01:47:30.961" v="1060" actId="1076"/>
          <ac:grpSpMkLst>
            <pc:docMk/>
            <pc:sldMk cId="2634654431" sldId="271"/>
            <ac:grpSpMk id="26" creationId="{35F1F2B1-298B-EA8E-62FF-EA7D947EC936}"/>
          </ac:grpSpMkLst>
        </pc:grpChg>
        <pc:grpChg chg="mod">
          <ac:chgData name="Satoh Takuma" userId="9fc47c3e4fdcd82a" providerId="Windows Live" clId="Web-{47DE9614-23E1-4139-8714-22BD99EC9AA6}" dt="2024-09-15T01:47:37.384" v="1062" actId="1076"/>
          <ac:grpSpMkLst>
            <pc:docMk/>
            <pc:sldMk cId="2634654431" sldId="271"/>
            <ac:grpSpMk id="77" creationId="{00000000-0000-0000-0000-000000000000}"/>
          </ac:grpSpMkLst>
        </pc:grpChg>
        <pc:picChg chg="add mod">
          <ac:chgData name="Satoh Takuma" userId="9fc47c3e4fdcd82a" providerId="Windows Live" clId="Web-{47DE9614-23E1-4139-8714-22BD99EC9AA6}" dt="2024-09-15T01:58:42.786" v="1079" actId="1076"/>
          <ac:picMkLst>
            <pc:docMk/>
            <pc:sldMk cId="2634654431" sldId="271"/>
            <ac:picMk id="15" creationId="{91911CBC-6B02-E883-20DD-A73A1183160E}"/>
          </ac:picMkLst>
        </pc:picChg>
      </pc:sldChg>
      <pc:sldChg chg="addSp delSp modSp add replId">
        <pc:chgData name="Satoh Takuma" userId="9fc47c3e4fdcd82a" providerId="Windows Live" clId="Web-{47DE9614-23E1-4139-8714-22BD99EC9AA6}" dt="2024-09-15T02:21:49.854" v="1404" actId="20577"/>
        <pc:sldMkLst>
          <pc:docMk/>
          <pc:sldMk cId="777437233" sldId="272"/>
        </pc:sldMkLst>
        <pc:spChg chg="add">
          <ac:chgData name="Satoh Takuma" userId="9fc47c3e4fdcd82a" providerId="Windows Live" clId="Web-{47DE9614-23E1-4139-8714-22BD99EC9AA6}" dt="2024-09-15T02:00:26.289" v="1081"/>
          <ac:spMkLst>
            <pc:docMk/>
            <pc:sldMk cId="777437233" sldId="272"/>
            <ac:spMk id="7" creationId="{5BC16F58-4200-6D5F-83F6-BB8594ECECCA}"/>
          </ac:spMkLst>
        </pc:spChg>
        <pc:spChg chg="add mod">
          <ac:chgData name="Satoh Takuma" userId="9fc47c3e4fdcd82a" providerId="Windows Live" clId="Web-{47DE9614-23E1-4139-8714-22BD99EC9AA6}" dt="2024-09-15T02:01:09.478" v="1090" actId="14100"/>
          <ac:spMkLst>
            <pc:docMk/>
            <pc:sldMk cId="777437233" sldId="272"/>
            <ac:spMk id="14" creationId="{7C81071A-3109-680A-9466-E81567F95F19}"/>
          </ac:spMkLst>
        </pc:spChg>
        <pc:spChg chg="add mod">
          <ac:chgData name="Satoh Takuma" userId="9fc47c3e4fdcd82a" providerId="Windows Live" clId="Web-{47DE9614-23E1-4139-8714-22BD99EC9AA6}" dt="2024-09-15T02:01:24.072" v="1094" actId="20577"/>
          <ac:spMkLst>
            <pc:docMk/>
            <pc:sldMk cId="777437233" sldId="272"/>
            <ac:spMk id="21" creationId="{DBC97BE3-1052-837A-9513-9A3FD670415D}"/>
          </ac:spMkLst>
        </pc:spChg>
        <pc:spChg chg="add del mod">
          <ac:chgData name="Satoh Takuma" userId="9fc47c3e4fdcd82a" providerId="Windows Live" clId="Web-{47DE9614-23E1-4139-8714-22BD99EC9AA6}" dt="2024-09-15T02:02:23.605" v="1116"/>
          <ac:spMkLst>
            <pc:docMk/>
            <pc:sldMk cId="777437233" sldId="272"/>
            <ac:spMk id="27" creationId="{F65198A0-7699-43D2-6D32-04155F9D6339}"/>
          </ac:spMkLst>
        </pc:spChg>
        <pc:spChg chg="add del mod">
          <ac:chgData name="Satoh Takuma" userId="9fc47c3e4fdcd82a" providerId="Windows Live" clId="Web-{47DE9614-23E1-4139-8714-22BD99EC9AA6}" dt="2024-09-15T02:02:25.981" v="1118"/>
          <ac:spMkLst>
            <pc:docMk/>
            <pc:sldMk cId="777437233" sldId="272"/>
            <ac:spMk id="28" creationId="{9AEDAE17-3BBB-B833-053F-26AA355E734E}"/>
          </ac:spMkLst>
        </pc:spChg>
        <pc:spChg chg="add del mod">
          <ac:chgData name="Satoh Takuma" userId="9fc47c3e4fdcd82a" providerId="Windows Live" clId="Web-{47DE9614-23E1-4139-8714-22BD99EC9AA6}" dt="2024-09-15T02:02:28.043" v="1120"/>
          <ac:spMkLst>
            <pc:docMk/>
            <pc:sldMk cId="777437233" sldId="272"/>
            <ac:spMk id="29" creationId="{C7C30E0F-04CE-3C9E-0DC3-F5ACD8A9DF96}"/>
          </ac:spMkLst>
        </pc:spChg>
        <pc:spChg chg="add del mod">
          <ac:chgData name="Satoh Takuma" userId="9fc47c3e4fdcd82a" providerId="Windows Live" clId="Web-{47DE9614-23E1-4139-8714-22BD99EC9AA6}" dt="2024-09-15T02:02:27.184" v="1119"/>
          <ac:spMkLst>
            <pc:docMk/>
            <pc:sldMk cId="777437233" sldId="272"/>
            <ac:spMk id="30" creationId="{7F2D7071-4D63-710A-B4FC-3F176D931678}"/>
          </ac:spMkLst>
        </pc:spChg>
        <pc:spChg chg="add del mod">
          <ac:chgData name="Satoh Takuma" userId="9fc47c3e4fdcd82a" providerId="Windows Live" clId="Web-{47DE9614-23E1-4139-8714-22BD99EC9AA6}" dt="2024-09-15T02:02:29.668" v="1122"/>
          <ac:spMkLst>
            <pc:docMk/>
            <pc:sldMk cId="777437233" sldId="272"/>
            <ac:spMk id="31" creationId="{AA33718A-0C72-86B3-5834-2C62F7C3DA9F}"/>
          </ac:spMkLst>
        </pc:spChg>
        <pc:spChg chg="add del mod">
          <ac:chgData name="Satoh Takuma" userId="9fc47c3e4fdcd82a" providerId="Windows Live" clId="Web-{47DE9614-23E1-4139-8714-22BD99EC9AA6}" dt="2024-09-15T02:02:28.996" v="1121"/>
          <ac:spMkLst>
            <pc:docMk/>
            <pc:sldMk cId="777437233" sldId="272"/>
            <ac:spMk id="32" creationId="{01401D2C-207E-56DF-FA75-0A5AE0490D67}"/>
          </ac:spMkLst>
        </pc:spChg>
        <pc:spChg chg="add del mod">
          <ac:chgData name="Satoh Takuma" userId="9fc47c3e4fdcd82a" providerId="Windows Live" clId="Web-{47DE9614-23E1-4139-8714-22BD99EC9AA6}" dt="2024-09-15T02:02:31.309" v="1124"/>
          <ac:spMkLst>
            <pc:docMk/>
            <pc:sldMk cId="777437233" sldId="272"/>
            <ac:spMk id="33" creationId="{BBF37535-EC8D-2566-B957-B04406ED8739}"/>
          </ac:spMkLst>
        </pc:spChg>
        <pc:spChg chg="add del mod">
          <ac:chgData name="Satoh Takuma" userId="9fc47c3e4fdcd82a" providerId="Windows Live" clId="Web-{47DE9614-23E1-4139-8714-22BD99EC9AA6}" dt="2024-09-15T02:02:30.684" v="1123"/>
          <ac:spMkLst>
            <pc:docMk/>
            <pc:sldMk cId="777437233" sldId="272"/>
            <ac:spMk id="34" creationId="{0A489B65-34A8-E31D-3C8F-AD2B28864E68}"/>
          </ac:spMkLst>
        </pc:spChg>
        <pc:spChg chg="add del mod">
          <ac:chgData name="Satoh Takuma" userId="9fc47c3e4fdcd82a" providerId="Windows Live" clId="Web-{47DE9614-23E1-4139-8714-22BD99EC9AA6}" dt="2024-09-15T02:02:32.559" v="1125"/>
          <ac:spMkLst>
            <pc:docMk/>
            <pc:sldMk cId="777437233" sldId="272"/>
            <ac:spMk id="35" creationId="{3B8568A8-D9F7-006C-6BF2-191859559F02}"/>
          </ac:spMkLst>
        </pc:spChg>
        <pc:spChg chg="add del mod">
          <ac:chgData name="Satoh Takuma" userId="9fc47c3e4fdcd82a" providerId="Windows Live" clId="Web-{47DE9614-23E1-4139-8714-22BD99EC9AA6}" dt="2024-09-15T02:02:34.137" v="1126"/>
          <ac:spMkLst>
            <pc:docMk/>
            <pc:sldMk cId="777437233" sldId="272"/>
            <ac:spMk id="36" creationId="{5997401A-3319-B03A-61DC-B9726E08E528}"/>
          </ac:spMkLst>
        </pc:spChg>
        <pc:spChg chg="mod">
          <ac:chgData name="Satoh Takuma" userId="9fc47c3e4fdcd82a" providerId="Windows Live" clId="Web-{47DE9614-23E1-4139-8714-22BD99EC9AA6}" dt="2024-09-15T02:03:22.232" v="1160" actId="1076"/>
          <ac:spMkLst>
            <pc:docMk/>
            <pc:sldMk cId="777437233" sldId="272"/>
            <ac:spMk id="58" creationId="{F91FE107-1BD2-A9F6-1784-8F86ABC82249}"/>
          </ac:spMkLst>
        </pc:spChg>
        <pc:spChg chg="mod">
          <ac:chgData name="Satoh Takuma" userId="9fc47c3e4fdcd82a" providerId="Windows Live" clId="Web-{47DE9614-23E1-4139-8714-22BD99EC9AA6}" dt="2024-09-15T02:21:49.854" v="1404" actId="20577"/>
          <ac:spMkLst>
            <pc:docMk/>
            <pc:sldMk cId="777437233" sldId="272"/>
            <ac:spMk id="76" creationId="{00000000-0000-0000-0000-000000000000}"/>
          </ac:spMkLst>
        </pc:spChg>
        <pc:grpChg chg="add">
          <ac:chgData name="Satoh Takuma" userId="9fc47c3e4fdcd82a" providerId="Windows Live" clId="Web-{47DE9614-23E1-4139-8714-22BD99EC9AA6}" dt="2024-09-15T02:00:26.305" v="1082"/>
          <ac:grpSpMkLst>
            <pc:docMk/>
            <pc:sldMk cId="777437233" sldId="272"/>
            <ac:grpSpMk id="12" creationId="{1B9FB342-428C-163E-D352-1939E892002A}"/>
          </ac:grpSpMkLst>
        </pc:grpChg>
        <pc:grpChg chg="add mod">
          <ac:chgData name="Satoh Takuma" userId="9fc47c3e4fdcd82a" providerId="Windows Live" clId="Web-{47DE9614-23E1-4139-8714-22BD99EC9AA6}" dt="2024-09-15T02:03:28.123" v="1169" actId="1076"/>
          <ac:grpSpMkLst>
            <pc:docMk/>
            <pc:sldMk cId="777437233" sldId="272"/>
            <ac:grpSpMk id="37" creationId="{661CB7BE-09F9-6D97-B72E-49B0019A640C}"/>
          </ac:grpSpMkLst>
        </pc:grpChg>
        <pc:grpChg chg="add mod">
          <ac:chgData name="Satoh Takuma" userId="9fc47c3e4fdcd82a" providerId="Windows Live" clId="Web-{47DE9614-23E1-4139-8714-22BD99EC9AA6}" dt="2024-09-15T02:04:38.110" v="1185" actId="1076"/>
          <ac:grpSpMkLst>
            <pc:docMk/>
            <pc:sldMk cId="777437233" sldId="272"/>
            <ac:grpSpMk id="38" creationId="{232C7ABD-D20F-6CC7-1EA1-0B0805B32FB2}"/>
          </ac:grpSpMkLst>
        </pc:grpChg>
        <pc:grpChg chg="add mod">
          <ac:chgData name="Satoh Takuma" userId="9fc47c3e4fdcd82a" providerId="Windows Live" clId="Web-{47DE9614-23E1-4139-8714-22BD99EC9AA6}" dt="2024-09-15T02:04:27.406" v="1184" actId="1076"/>
          <ac:grpSpMkLst>
            <pc:docMk/>
            <pc:sldMk cId="777437233" sldId="272"/>
            <ac:grpSpMk id="41" creationId="{AF68C418-E165-90E0-A240-57999F8251CE}"/>
          </ac:grpSpMkLst>
        </pc:grpChg>
        <pc:grpChg chg="add mod">
          <ac:chgData name="Satoh Takuma" userId="9fc47c3e4fdcd82a" providerId="Windows Live" clId="Web-{47DE9614-23E1-4139-8714-22BD99EC9AA6}" dt="2024-09-15T02:03:59.062" v="1181" actId="1076"/>
          <ac:grpSpMkLst>
            <pc:docMk/>
            <pc:sldMk cId="777437233" sldId="272"/>
            <ac:grpSpMk id="44" creationId="{66AF46C7-FB6F-CD32-2923-F36D22D8479E}"/>
          </ac:grpSpMkLst>
        </pc:grpChg>
        <pc:grpChg chg="add mod">
          <ac:chgData name="Satoh Takuma" userId="9fc47c3e4fdcd82a" providerId="Windows Live" clId="Web-{47DE9614-23E1-4139-8714-22BD99EC9AA6}" dt="2024-09-15T02:03:53.327" v="1180" actId="1076"/>
          <ac:grpSpMkLst>
            <pc:docMk/>
            <pc:sldMk cId="777437233" sldId="272"/>
            <ac:grpSpMk id="47" creationId="{A14B22F1-91AD-61C7-D5B3-BBDC199D1BEB}"/>
          </ac:grpSpMkLst>
        </pc:grpChg>
        <pc:grpChg chg="add mod">
          <ac:chgData name="Satoh Takuma" userId="9fc47c3e4fdcd82a" providerId="Windows Live" clId="Web-{47DE9614-23E1-4139-8714-22BD99EC9AA6}" dt="2024-09-15T02:03:49.452" v="1179" actId="1076"/>
          <ac:grpSpMkLst>
            <pc:docMk/>
            <pc:sldMk cId="777437233" sldId="272"/>
            <ac:grpSpMk id="50" creationId="{75F55CC0-C537-B60F-8D71-C39CAA1CA052}"/>
          </ac:grpSpMkLst>
        </pc:grpChg>
        <pc:grpChg chg="add mod">
          <ac:chgData name="Satoh Takuma" userId="9fc47c3e4fdcd82a" providerId="Windows Live" clId="Web-{47DE9614-23E1-4139-8714-22BD99EC9AA6}" dt="2024-09-15T02:03:43.999" v="1178" actId="1076"/>
          <ac:grpSpMkLst>
            <pc:docMk/>
            <pc:sldMk cId="777437233" sldId="272"/>
            <ac:grpSpMk id="53" creationId="{68892DD4-CD67-649E-555F-89F291B0F0F7}"/>
          </ac:grpSpMkLst>
        </pc:grpChg>
        <pc:grpChg chg="add mod">
          <ac:chgData name="Satoh Takuma" userId="9fc47c3e4fdcd82a" providerId="Windows Live" clId="Web-{47DE9614-23E1-4139-8714-22BD99EC9AA6}" dt="2024-09-15T02:03:38.670" v="1177" actId="1076"/>
          <ac:grpSpMkLst>
            <pc:docMk/>
            <pc:sldMk cId="777437233" sldId="272"/>
            <ac:grpSpMk id="56" creationId="{918B011B-FDE7-8C2E-255A-550079FF7088}"/>
          </ac:grpSpMkLst>
        </pc:grpChg>
      </pc:sldChg>
      <pc:sldChg chg="addSp delSp modSp add replId">
        <pc:chgData name="Satoh Takuma" userId="9fc47c3e4fdcd82a" providerId="Windows Live" clId="Web-{47DE9614-23E1-4139-8714-22BD99EC9AA6}" dt="2024-09-15T02:21:53.870" v="1405" actId="20577"/>
        <pc:sldMkLst>
          <pc:docMk/>
          <pc:sldMk cId="3121106198" sldId="273"/>
        </pc:sldMkLst>
        <pc:spChg chg="add mod">
          <ac:chgData name="Satoh Takuma" userId="9fc47c3e4fdcd82a" providerId="Windows Live" clId="Web-{47DE9614-23E1-4139-8714-22BD99EC9AA6}" dt="2024-09-15T02:05:43.893" v="1198" actId="1076"/>
          <ac:spMkLst>
            <pc:docMk/>
            <pc:sldMk cId="3121106198" sldId="273"/>
            <ac:spMk id="8" creationId="{A8E39C2A-DE0C-DD08-B4F9-A0DCC34BC01D}"/>
          </ac:spMkLst>
        </pc:spChg>
        <pc:spChg chg="add mod">
          <ac:chgData name="Satoh Takuma" userId="9fc47c3e4fdcd82a" providerId="Windows Live" clId="Web-{47DE9614-23E1-4139-8714-22BD99EC9AA6}" dt="2024-09-15T02:10:05.827" v="1282"/>
          <ac:spMkLst>
            <pc:docMk/>
            <pc:sldMk cId="3121106198" sldId="273"/>
            <ac:spMk id="16" creationId="{FEA019E1-3870-739A-9F4D-11107CE35BE0}"/>
          </ac:spMkLst>
        </pc:spChg>
        <pc:spChg chg="add mod">
          <ac:chgData name="Satoh Takuma" userId="9fc47c3e4fdcd82a" providerId="Windows Live" clId="Web-{47DE9614-23E1-4139-8714-22BD99EC9AA6}" dt="2024-09-15T02:10:26.515" v="1284" actId="1076"/>
          <ac:spMkLst>
            <pc:docMk/>
            <pc:sldMk cId="3121106198" sldId="273"/>
            <ac:spMk id="28" creationId="{268E6020-5988-5271-900E-FC04CF16B06E}"/>
          </ac:spMkLst>
        </pc:spChg>
        <pc:spChg chg="mod">
          <ac:chgData name="Satoh Takuma" userId="9fc47c3e4fdcd82a" providerId="Windows Live" clId="Web-{47DE9614-23E1-4139-8714-22BD99EC9AA6}" dt="2024-09-15T02:21:53.870" v="1405" actId="20577"/>
          <ac:spMkLst>
            <pc:docMk/>
            <pc:sldMk cId="3121106198" sldId="273"/>
            <ac:spMk id="76" creationId="{00000000-0000-0000-0000-000000000000}"/>
          </ac:spMkLst>
        </pc:spChg>
        <pc:grpChg chg="add mod">
          <ac:chgData name="Satoh Takuma" userId="9fc47c3e4fdcd82a" providerId="Windows Live" clId="Web-{47DE9614-23E1-4139-8714-22BD99EC9AA6}" dt="2024-09-15T02:10:50.625" v="1290" actId="1076"/>
          <ac:grpSpMkLst>
            <pc:docMk/>
            <pc:sldMk cId="3121106198" sldId="273"/>
            <ac:grpSpMk id="29" creationId="{54794741-74ED-E3C2-5017-7DF0DDFC04C8}"/>
          </ac:grpSpMkLst>
        </pc:grpChg>
        <pc:grpChg chg="add mod">
          <ac:chgData name="Satoh Takuma" userId="9fc47c3e4fdcd82a" providerId="Windows Live" clId="Web-{47DE9614-23E1-4139-8714-22BD99EC9AA6}" dt="2024-09-15T02:11:16.188" v="1294" actId="1076"/>
          <ac:grpSpMkLst>
            <pc:docMk/>
            <pc:sldMk cId="3121106198" sldId="273"/>
            <ac:grpSpMk id="30" creationId="{C92C0DE0-3D16-5AE3-31C9-12EEB6709DC0}"/>
          </ac:grpSpMkLst>
        </pc:grpChg>
        <pc:grpChg chg="del">
          <ac:chgData name="Satoh Takuma" userId="9fc47c3e4fdcd82a" providerId="Windows Live" clId="Web-{47DE9614-23E1-4139-8714-22BD99EC9AA6}" dt="2024-09-15T02:05:12.814" v="1190"/>
          <ac:grpSpMkLst>
            <pc:docMk/>
            <pc:sldMk cId="3121106198" sldId="273"/>
            <ac:grpSpMk id="37" creationId="{661CB7BE-09F9-6D97-B72E-49B0019A640C}"/>
          </ac:grpSpMkLst>
        </pc:grpChg>
        <pc:grpChg chg="del">
          <ac:chgData name="Satoh Takuma" userId="9fc47c3e4fdcd82a" providerId="Windows Live" clId="Web-{47DE9614-23E1-4139-8714-22BD99EC9AA6}" dt="2024-09-15T02:05:14.955" v="1191"/>
          <ac:grpSpMkLst>
            <pc:docMk/>
            <pc:sldMk cId="3121106198" sldId="273"/>
            <ac:grpSpMk id="38" creationId="{232C7ABD-D20F-6CC7-1EA1-0B0805B32FB2}"/>
          </ac:grpSpMkLst>
        </pc:grpChg>
        <pc:grpChg chg="del">
          <ac:chgData name="Satoh Takuma" userId="9fc47c3e4fdcd82a" providerId="Windows Live" clId="Web-{47DE9614-23E1-4139-8714-22BD99EC9AA6}" dt="2024-09-15T02:05:17.392" v="1192"/>
          <ac:grpSpMkLst>
            <pc:docMk/>
            <pc:sldMk cId="3121106198" sldId="273"/>
            <ac:grpSpMk id="41" creationId="{AF68C418-E165-90E0-A240-57999F8251CE}"/>
          </ac:grpSpMkLst>
        </pc:grpChg>
        <pc:grpChg chg="del">
          <ac:chgData name="Satoh Takuma" userId="9fc47c3e4fdcd82a" providerId="Windows Live" clId="Web-{47DE9614-23E1-4139-8714-22BD99EC9AA6}" dt="2024-09-15T02:05:20.236" v="1193"/>
          <ac:grpSpMkLst>
            <pc:docMk/>
            <pc:sldMk cId="3121106198" sldId="273"/>
            <ac:grpSpMk id="44" creationId="{66AF46C7-FB6F-CD32-2923-F36D22D8479E}"/>
          </ac:grpSpMkLst>
        </pc:grpChg>
        <pc:grpChg chg="del">
          <ac:chgData name="Satoh Takuma" userId="9fc47c3e4fdcd82a" providerId="Windows Live" clId="Web-{47DE9614-23E1-4139-8714-22BD99EC9AA6}" dt="2024-09-15T02:05:09.751" v="1189"/>
          <ac:grpSpMkLst>
            <pc:docMk/>
            <pc:sldMk cId="3121106198" sldId="273"/>
            <ac:grpSpMk id="47" creationId="{A14B22F1-91AD-61C7-D5B3-BBDC199D1BEB}"/>
          </ac:grpSpMkLst>
        </pc:grpChg>
        <pc:grpChg chg="del">
          <ac:chgData name="Satoh Takuma" userId="9fc47c3e4fdcd82a" providerId="Windows Live" clId="Web-{47DE9614-23E1-4139-8714-22BD99EC9AA6}" dt="2024-09-15T02:05:22.877" v="1194"/>
          <ac:grpSpMkLst>
            <pc:docMk/>
            <pc:sldMk cId="3121106198" sldId="273"/>
            <ac:grpSpMk id="50" creationId="{75F55CC0-C537-B60F-8D71-C39CAA1CA052}"/>
          </ac:grpSpMkLst>
        </pc:grpChg>
        <pc:grpChg chg="del">
          <ac:chgData name="Satoh Takuma" userId="9fc47c3e4fdcd82a" providerId="Windows Live" clId="Web-{47DE9614-23E1-4139-8714-22BD99EC9AA6}" dt="2024-09-15T02:05:06.720" v="1188"/>
          <ac:grpSpMkLst>
            <pc:docMk/>
            <pc:sldMk cId="3121106198" sldId="273"/>
            <ac:grpSpMk id="53" creationId="{68892DD4-CD67-649E-555F-89F291B0F0F7}"/>
          </ac:grpSpMkLst>
        </pc:grpChg>
        <pc:grpChg chg="del">
          <ac:chgData name="Satoh Takuma" userId="9fc47c3e4fdcd82a" providerId="Windows Live" clId="Web-{47DE9614-23E1-4139-8714-22BD99EC9AA6}" dt="2024-09-15T02:05:04.142" v="1187"/>
          <ac:grpSpMkLst>
            <pc:docMk/>
            <pc:sldMk cId="3121106198" sldId="273"/>
            <ac:grpSpMk id="56" creationId="{918B011B-FDE7-8C2E-255A-550079FF7088}"/>
          </ac:grpSpMkLst>
        </pc:grpChg>
        <pc:graphicFrameChg chg="add mod modGraphic">
          <ac:chgData name="Satoh Takuma" userId="9fc47c3e4fdcd82a" providerId="Windows Live" clId="Web-{47DE9614-23E1-4139-8714-22BD99EC9AA6}" dt="2024-09-15T02:09:28.779" v="1277"/>
          <ac:graphicFrameMkLst>
            <pc:docMk/>
            <pc:sldMk cId="3121106198" sldId="273"/>
            <ac:graphicFrameMk id="13" creationId="{5E99897A-8181-80AA-179D-601F18A7E0E8}"/>
          </ac:graphicFrameMkLst>
        </pc:graphicFrameChg>
      </pc:sldChg>
      <pc:sldChg chg="addSp delSp modSp add replId">
        <pc:chgData name="Satoh Takuma" userId="9fc47c3e4fdcd82a" providerId="Windows Live" clId="Web-{47DE9614-23E1-4139-8714-22BD99EC9AA6}" dt="2024-09-15T02:27:35.569" v="1581"/>
        <pc:sldMkLst>
          <pc:docMk/>
          <pc:sldMk cId="3971648637" sldId="274"/>
        </pc:sldMkLst>
        <pc:spChg chg="add mod">
          <ac:chgData name="Satoh Takuma" userId="9fc47c3e4fdcd82a" providerId="Windows Live" clId="Web-{47DE9614-23E1-4139-8714-22BD99EC9AA6}" dt="2024-09-15T02:27:30.288" v="1579" actId="1076"/>
          <ac:spMkLst>
            <pc:docMk/>
            <pc:sldMk cId="3971648637" sldId="274"/>
            <ac:spMk id="6" creationId="{ED640B1B-5EF9-C9C5-7B72-A10087CA6018}"/>
          </ac:spMkLst>
        </pc:spChg>
        <pc:spChg chg="add">
          <ac:chgData name="Satoh Takuma" userId="9fc47c3e4fdcd82a" providerId="Windows Live" clId="Web-{47DE9614-23E1-4139-8714-22BD99EC9AA6}" dt="2024-09-15T02:16:49.579" v="1345"/>
          <ac:spMkLst>
            <pc:docMk/>
            <pc:sldMk cId="3971648637" sldId="274"/>
            <ac:spMk id="8" creationId="{46EEDB65-0A30-1DC8-2FBF-03A38E99D789}"/>
          </ac:spMkLst>
        </pc:spChg>
        <pc:spChg chg="add del">
          <ac:chgData name="Satoh Takuma" userId="9fc47c3e4fdcd82a" providerId="Windows Live" clId="Web-{47DE9614-23E1-4139-8714-22BD99EC9AA6}" dt="2024-09-15T02:27:35.569" v="1581"/>
          <ac:spMkLst>
            <pc:docMk/>
            <pc:sldMk cId="3971648637" sldId="274"/>
            <ac:spMk id="9" creationId="{5BCD1A8B-C6B2-D3C6-B5C9-A14B150CFC37}"/>
          </ac:spMkLst>
        </pc:spChg>
        <pc:spChg chg="mod">
          <ac:chgData name="Satoh Takuma" userId="9fc47c3e4fdcd82a" providerId="Windows Live" clId="Web-{47DE9614-23E1-4139-8714-22BD99EC9AA6}" dt="2024-09-15T02:21:57.542" v="1406" actId="20577"/>
          <ac:spMkLst>
            <pc:docMk/>
            <pc:sldMk cId="3971648637" sldId="274"/>
            <ac:spMk id="76" creationId="{00000000-0000-0000-0000-000000000000}"/>
          </ac:spMkLst>
        </pc:spChg>
      </pc:sldChg>
      <pc:sldChg chg="addSp delSp modSp add replId">
        <pc:chgData name="Satoh Takuma" userId="9fc47c3e4fdcd82a" providerId="Windows Live" clId="Web-{47DE9614-23E1-4139-8714-22BD99EC9AA6}" dt="2024-09-15T02:22:02.167" v="1407" actId="20577"/>
        <pc:sldMkLst>
          <pc:docMk/>
          <pc:sldMk cId="767537673" sldId="275"/>
        </pc:sldMkLst>
        <pc:spChg chg="del">
          <ac:chgData name="Satoh Takuma" userId="9fc47c3e4fdcd82a" providerId="Windows Live" clId="Web-{47DE9614-23E1-4139-8714-22BD99EC9AA6}" dt="2024-09-15T02:17:20.377" v="1359"/>
          <ac:spMkLst>
            <pc:docMk/>
            <pc:sldMk cId="767537673" sldId="275"/>
            <ac:spMk id="8" creationId="{A8E39C2A-DE0C-DD08-B4F9-A0DCC34BC01D}"/>
          </ac:spMkLst>
        </pc:spChg>
        <pc:spChg chg="add mod">
          <ac:chgData name="Satoh Takuma" userId="9fc47c3e4fdcd82a" providerId="Windows Live" clId="Web-{47DE9614-23E1-4139-8714-22BD99EC9AA6}" dt="2024-09-15T02:19:26.225" v="1393" actId="1076"/>
          <ac:spMkLst>
            <pc:docMk/>
            <pc:sldMk cId="767537673" sldId="275"/>
            <ac:spMk id="14" creationId="{4F34EF27-15DE-3592-ED23-F5C1EC1105CA}"/>
          </ac:spMkLst>
        </pc:spChg>
        <pc:spChg chg="mod">
          <ac:chgData name="Satoh Takuma" userId="9fc47c3e4fdcd82a" providerId="Windows Live" clId="Web-{47DE9614-23E1-4139-8714-22BD99EC9AA6}" dt="2024-09-15T02:22:02.167" v="1407" actId="20577"/>
          <ac:spMkLst>
            <pc:docMk/>
            <pc:sldMk cId="767537673" sldId="275"/>
            <ac:spMk id="76" creationId="{00000000-0000-0000-0000-000000000000}"/>
          </ac:spMkLst>
        </pc:spChg>
        <pc:grpChg chg="del">
          <ac:chgData name="Satoh Takuma" userId="9fc47c3e4fdcd82a" providerId="Windows Live" clId="Web-{47DE9614-23E1-4139-8714-22BD99EC9AA6}" dt="2024-09-15T02:17:16.314" v="1347"/>
          <ac:grpSpMkLst>
            <pc:docMk/>
            <pc:sldMk cId="767537673" sldId="275"/>
            <ac:grpSpMk id="29" creationId="{54794741-74ED-E3C2-5017-7DF0DDFC04C8}"/>
          </ac:grpSpMkLst>
        </pc:grpChg>
        <pc:grpChg chg="del">
          <ac:chgData name="Satoh Takuma" userId="9fc47c3e4fdcd82a" providerId="Windows Live" clId="Web-{47DE9614-23E1-4139-8714-22BD99EC9AA6}" dt="2024-09-15T02:17:21.799" v="1360"/>
          <ac:grpSpMkLst>
            <pc:docMk/>
            <pc:sldMk cId="767537673" sldId="275"/>
            <ac:grpSpMk id="30" creationId="{C92C0DE0-3D16-5AE3-31C9-12EEB6709DC0}"/>
          </ac:grpSpMkLst>
        </pc:grpChg>
        <pc:graphicFrameChg chg="mod modGraphic">
          <ac:chgData name="Satoh Takuma" userId="9fc47c3e4fdcd82a" providerId="Windows Live" clId="Web-{47DE9614-23E1-4139-8714-22BD99EC9AA6}" dt="2024-09-15T02:19:11.177" v="1391"/>
          <ac:graphicFrameMkLst>
            <pc:docMk/>
            <pc:sldMk cId="767537673" sldId="275"/>
            <ac:graphicFrameMk id="13" creationId="{5E99897A-8181-80AA-179D-601F18A7E0E8}"/>
          </ac:graphicFrameMkLst>
        </pc:graphicFrameChg>
      </pc:sldChg>
      <pc:sldChg chg="addSp delSp modSp add replId">
        <pc:chgData name="Satoh Takuma" userId="9fc47c3e4fdcd82a" providerId="Windows Live" clId="Web-{47DE9614-23E1-4139-8714-22BD99EC9AA6}" dt="2024-09-15T02:32:45.269" v="1666"/>
        <pc:sldMkLst>
          <pc:docMk/>
          <pc:sldMk cId="3177134707" sldId="276"/>
        </pc:sldMkLst>
        <pc:spChg chg="del">
          <ac:chgData name="Satoh Takuma" userId="9fc47c3e4fdcd82a" providerId="Windows Live" clId="Web-{47DE9614-23E1-4139-8714-22BD99EC9AA6}" dt="2024-09-15T02:22:51.106" v="1417"/>
          <ac:spMkLst>
            <pc:docMk/>
            <pc:sldMk cId="3177134707" sldId="276"/>
            <ac:spMk id="2" creationId="{CE117174-DB71-6B8C-B364-781D9063FA38}"/>
          </ac:spMkLst>
        </pc:spChg>
        <pc:spChg chg="del">
          <ac:chgData name="Satoh Takuma" userId="9fc47c3e4fdcd82a" providerId="Windows Live" clId="Web-{47DE9614-23E1-4139-8714-22BD99EC9AA6}" dt="2024-09-15T02:22:39.918" v="1413"/>
          <ac:spMkLst>
            <pc:docMk/>
            <pc:sldMk cId="3177134707" sldId="276"/>
            <ac:spMk id="7" creationId="{5BC16F58-4200-6D5F-83F6-BB8594ECECCA}"/>
          </ac:spMkLst>
        </pc:spChg>
        <pc:spChg chg="mod">
          <ac:chgData name="Satoh Takuma" userId="9fc47c3e4fdcd82a" providerId="Windows Live" clId="Web-{47DE9614-23E1-4139-8714-22BD99EC9AA6}" dt="2024-09-15T02:32:45.269" v="1666"/>
          <ac:spMkLst>
            <pc:docMk/>
            <pc:sldMk cId="3177134707" sldId="276"/>
            <ac:spMk id="9" creationId="{77221DC5-7725-235C-EB0E-B6E334F26115}"/>
          </ac:spMkLst>
        </pc:spChg>
        <pc:spChg chg="mod">
          <ac:chgData name="Satoh Takuma" userId="9fc47c3e4fdcd82a" providerId="Windows Live" clId="Web-{47DE9614-23E1-4139-8714-22BD99EC9AA6}" dt="2024-09-15T02:32:33.581" v="1664"/>
          <ac:spMkLst>
            <pc:docMk/>
            <pc:sldMk cId="3177134707" sldId="276"/>
            <ac:spMk id="10" creationId="{FDC4FC9B-B05E-D577-9A0A-CEB01424B1C9}"/>
          </ac:spMkLst>
        </pc:spChg>
        <pc:spChg chg="del">
          <ac:chgData name="Satoh Takuma" userId="9fc47c3e4fdcd82a" providerId="Windows Live" clId="Web-{47DE9614-23E1-4139-8714-22BD99EC9AA6}" dt="2024-09-15T02:22:51.106" v="1415"/>
          <ac:spMkLst>
            <pc:docMk/>
            <pc:sldMk cId="3177134707" sldId="276"/>
            <ac:spMk id="14" creationId="{4F34EF27-15DE-3592-ED23-F5C1EC1105CA}"/>
          </ac:spMkLst>
        </pc:spChg>
        <pc:spChg chg="del">
          <ac:chgData name="Satoh Takuma" userId="9fc47c3e4fdcd82a" providerId="Windows Live" clId="Web-{47DE9614-23E1-4139-8714-22BD99EC9AA6}" dt="2024-09-15T02:22:51.106" v="1420"/>
          <ac:spMkLst>
            <pc:docMk/>
            <pc:sldMk cId="3177134707" sldId="276"/>
            <ac:spMk id="19" creationId="{AECED8B4-927B-5CEA-8226-8692D17EAD32}"/>
          </ac:spMkLst>
        </pc:spChg>
        <pc:spChg chg="del">
          <ac:chgData name="Satoh Takuma" userId="9fc47c3e4fdcd82a" providerId="Windows Live" clId="Web-{47DE9614-23E1-4139-8714-22BD99EC9AA6}" dt="2024-09-15T02:22:51.106" v="1419"/>
          <ac:spMkLst>
            <pc:docMk/>
            <pc:sldMk cId="3177134707" sldId="276"/>
            <ac:spMk id="20" creationId="{07EC8433-31DB-28F5-627B-05F80564FE92}"/>
          </ac:spMkLst>
        </pc:spChg>
        <pc:spChg chg="mod">
          <ac:chgData name="Satoh Takuma" userId="9fc47c3e4fdcd82a" providerId="Windows Live" clId="Web-{47DE9614-23E1-4139-8714-22BD99EC9AA6}" dt="2024-09-15T02:22:31.059" v="1410" actId="20577"/>
          <ac:spMkLst>
            <pc:docMk/>
            <pc:sldMk cId="3177134707" sldId="276"/>
            <ac:spMk id="76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5T02:32:18.784" v="1662" actId="20577"/>
          <ac:spMkLst>
            <pc:docMk/>
            <pc:sldMk cId="3177134707" sldId="276"/>
            <ac:spMk id="78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5T02:32:18.784" v="1661" actId="20577"/>
          <ac:spMkLst>
            <pc:docMk/>
            <pc:sldMk cId="3177134707" sldId="276"/>
            <ac:spMk id="79" creationId="{00000000-0000-0000-0000-000000000000}"/>
          </ac:spMkLst>
        </pc:spChg>
        <pc:spChg chg="mod">
          <ac:chgData name="Satoh Takuma" userId="9fc47c3e4fdcd82a" providerId="Windows Live" clId="Web-{47DE9614-23E1-4139-8714-22BD99EC9AA6}" dt="2024-09-15T02:22:37.184" v="1412" actId="20577"/>
          <ac:spMkLst>
            <pc:docMk/>
            <pc:sldMk cId="3177134707" sldId="276"/>
            <ac:spMk id="109" creationId="{00000000-0000-0000-0000-000000000000}"/>
          </ac:spMkLst>
        </pc:spChg>
        <pc:grpChg chg="add mod">
          <ac:chgData name="Satoh Takuma" userId="9fc47c3e4fdcd82a" providerId="Windows Live" clId="Web-{47DE9614-23E1-4139-8714-22BD99EC9AA6}" dt="2024-09-15T02:25:55.847" v="1566" actId="1076"/>
          <ac:grpSpMkLst>
            <pc:docMk/>
            <pc:sldMk cId="3177134707" sldId="276"/>
            <ac:grpSpMk id="6" creationId="{BD73718D-795F-B16D-7101-2C7FCDF1BA3B}"/>
          </ac:grpSpMkLst>
        </pc:grpChg>
        <pc:grpChg chg="mod">
          <ac:chgData name="Satoh Takuma" userId="9fc47c3e4fdcd82a" providerId="Windows Live" clId="Web-{47DE9614-23E1-4139-8714-22BD99EC9AA6}" dt="2024-09-15T02:25:46.597" v="1564" actId="1076"/>
          <ac:grpSpMkLst>
            <pc:docMk/>
            <pc:sldMk cId="3177134707" sldId="276"/>
            <ac:grpSpMk id="12" creationId="{1B9FB342-428C-163E-D352-1939E892002A}"/>
          </ac:grpSpMkLst>
        </pc:grpChg>
        <pc:grpChg chg="del">
          <ac:chgData name="Satoh Takuma" userId="9fc47c3e4fdcd82a" providerId="Windows Live" clId="Web-{47DE9614-23E1-4139-8714-22BD99EC9AA6}" dt="2024-09-15T02:22:51.106" v="1421"/>
          <ac:grpSpMkLst>
            <pc:docMk/>
            <pc:sldMk cId="3177134707" sldId="276"/>
            <ac:grpSpMk id="17" creationId="{CEA40CC9-70C4-E123-F589-FF351260FCD9}"/>
          </ac:grpSpMkLst>
        </pc:grpChg>
        <pc:grpChg chg="del">
          <ac:chgData name="Satoh Takuma" userId="9fc47c3e4fdcd82a" providerId="Windows Live" clId="Web-{47DE9614-23E1-4139-8714-22BD99EC9AA6}" dt="2024-09-15T02:22:51.106" v="1422"/>
          <ac:grpSpMkLst>
            <pc:docMk/>
            <pc:sldMk cId="3177134707" sldId="276"/>
            <ac:grpSpMk id="18" creationId="{07555EDF-0B7E-4023-3F12-FB400D33530E}"/>
          </ac:grpSpMkLst>
        </pc:grpChg>
        <pc:grpChg chg="del">
          <ac:chgData name="Satoh Takuma" userId="9fc47c3e4fdcd82a" providerId="Windows Live" clId="Web-{47DE9614-23E1-4139-8714-22BD99EC9AA6}" dt="2024-09-15T02:22:51.106" v="1418"/>
          <ac:grpSpMkLst>
            <pc:docMk/>
            <pc:sldMk cId="3177134707" sldId="276"/>
            <ac:grpSpMk id="26" creationId="{35F1F2B1-298B-EA8E-62FF-EA7D947EC936}"/>
          </ac:grpSpMkLst>
        </pc:grpChg>
        <pc:grpChg chg="mod">
          <ac:chgData name="Satoh Takuma" userId="9fc47c3e4fdcd82a" providerId="Windows Live" clId="Web-{47DE9614-23E1-4139-8714-22BD99EC9AA6}" dt="2024-09-15T02:25:46.566" v="1563" actId="1076"/>
          <ac:grpSpMkLst>
            <pc:docMk/>
            <pc:sldMk cId="3177134707" sldId="276"/>
            <ac:grpSpMk id="77" creationId="{00000000-0000-0000-0000-000000000000}"/>
          </ac:grpSpMkLst>
        </pc:grpChg>
        <pc:graphicFrameChg chg="mod modGraphic">
          <ac:chgData name="Satoh Takuma" userId="9fc47c3e4fdcd82a" providerId="Windows Live" clId="Web-{47DE9614-23E1-4139-8714-22BD99EC9AA6}" dt="2024-09-15T02:25:12.564" v="1552" actId="1076"/>
          <ac:graphicFrameMkLst>
            <pc:docMk/>
            <pc:sldMk cId="3177134707" sldId="276"/>
            <ac:graphicFrameMk id="13" creationId="{5E99897A-8181-80AA-179D-601F18A7E0E8}"/>
          </ac:graphicFrameMkLst>
        </pc:graphicFrameChg>
        <pc:picChg chg="del">
          <ac:chgData name="Satoh Takuma" userId="9fc47c3e4fdcd82a" providerId="Windows Live" clId="Web-{47DE9614-23E1-4139-8714-22BD99EC9AA6}" dt="2024-09-15T02:22:51.106" v="1416"/>
          <ac:picMkLst>
            <pc:docMk/>
            <pc:sldMk cId="3177134707" sldId="276"/>
            <ac:picMk id="15" creationId="{91911CBC-6B02-E883-20DD-A73A1183160E}"/>
          </ac:picMkLst>
        </pc:picChg>
      </pc:sldChg>
      <pc:sldChg chg="addSp modSp add replId">
        <pc:chgData name="Satoh Takuma" userId="9fc47c3e4fdcd82a" providerId="Windows Live" clId="Web-{47DE9614-23E1-4139-8714-22BD99EC9AA6}" dt="2024-09-15T02:33:18.239" v="1670"/>
        <pc:sldMkLst>
          <pc:docMk/>
          <pc:sldMk cId="1097381144" sldId="277"/>
        </pc:sldMkLst>
        <pc:spChg chg="add mod">
          <ac:chgData name="Satoh Takuma" userId="9fc47c3e4fdcd82a" providerId="Windows Live" clId="Web-{47DE9614-23E1-4139-8714-22BD99EC9AA6}" dt="2024-09-15T02:28:26.524" v="1595" actId="20577"/>
          <ac:spMkLst>
            <pc:docMk/>
            <pc:sldMk cId="1097381144" sldId="277"/>
            <ac:spMk id="3" creationId="{08EA3CB9-DC77-4585-CBB7-A3586C625A8C}"/>
          </ac:spMkLst>
        </pc:spChg>
        <pc:spChg chg="mod">
          <ac:chgData name="Satoh Takuma" userId="9fc47c3e4fdcd82a" providerId="Windows Live" clId="Web-{47DE9614-23E1-4139-8714-22BD99EC9AA6}" dt="2024-09-15T02:30:34.093" v="1630"/>
          <ac:spMkLst>
            <pc:docMk/>
            <pc:sldMk cId="1097381144" sldId="277"/>
            <ac:spMk id="8" creationId="{F2DC0767-0C51-008F-8D4D-FAEEE04601F5}"/>
          </ac:spMkLst>
        </pc:spChg>
        <pc:spChg chg="mod">
          <ac:chgData name="Satoh Takuma" userId="9fc47c3e4fdcd82a" providerId="Windows Live" clId="Web-{47DE9614-23E1-4139-8714-22BD99EC9AA6}" dt="2024-09-15T02:33:18.239" v="1670"/>
          <ac:spMkLst>
            <pc:docMk/>
            <pc:sldMk cId="1097381144" sldId="277"/>
            <ac:spMk id="9" creationId="{77221DC5-7725-235C-EB0E-B6E334F26115}"/>
          </ac:spMkLst>
        </pc:spChg>
        <pc:spChg chg="mod">
          <ac:chgData name="Satoh Takuma" userId="9fc47c3e4fdcd82a" providerId="Windows Live" clId="Web-{47DE9614-23E1-4139-8714-22BD99EC9AA6}" dt="2024-09-15T02:33:10.207" v="1668"/>
          <ac:spMkLst>
            <pc:docMk/>
            <pc:sldMk cId="1097381144" sldId="277"/>
            <ac:spMk id="10" creationId="{FDC4FC9B-B05E-D577-9A0A-CEB01424B1C9}"/>
          </ac:spMkLst>
        </pc:spChg>
        <pc:spChg chg="mod">
          <ac:chgData name="Satoh Takuma" userId="9fc47c3e4fdcd82a" providerId="Windows Live" clId="Web-{47DE9614-23E1-4139-8714-22BD99EC9AA6}" dt="2024-09-15T02:30:12.748" v="1628" actId="20577"/>
          <ac:spMkLst>
            <pc:docMk/>
            <pc:sldMk cId="1097381144" sldId="277"/>
            <ac:spMk id="11" creationId="{03B8C96F-D447-3411-0319-5DBB2F0E17DE}"/>
          </ac:spMkLst>
        </pc:spChg>
        <pc:spChg chg="mod">
          <ac:chgData name="Satoh Takuma" userId="9fc47c3e4fdcd82a" providerId="Windows Live" clId="Web-{47DE9614-23E1-4139-8714-22BD99EC9AA6}" dt="2024-09-15T02:30:05.467" v="1627" actId="20577"/>
          <ac:spMkLst>
            <pc:docMk/>
            <pc:sldMk cId="1097381144" sldId="277"/>
            <ac:spMk id="14" creationId="{35C3A3B6-CD19-8260-7A32-AE15325C0719}"/>
          </ac:spMkLst>
        </pc:spChg>
        <pc:spChg chg="mod">
          <ac:chgData name="Satoh Takuma" userId="9fc47c3e4fdcd82a" providerId="Windows Live" clId="Web-{47DE9614-23E1-4139-8714-22BD99EC9AA6}" dt="2024-09-15T02:30:05.467" v="1626" actId="20577"/>
          <ac:spMkLst>
            <pc:docMk/>
            <pc:sldMk cId="1097381144" sldId="277"/>
            <ac:spMk id="15" creationId="{E99074A0-D8C8-4DE5-9EB2-157E39A8C955}"/>
          </ac:spMkLst>
        </pc:spChg>
        <pc:grpChg chg="add mod">
          <ac:chgData name="Satoh Takuma" userId="9fc47c3e4fdcd82a" providerId="Windows Live" clId="Web-{47DE9614-23E1-4139-8714-22BD99EC9AA6}" dt="2024-09-15T02:28:36.946" v="1597" actId="1076"/>
          <ac:grpSpMkLst>
            <pc:docMk/>
            <pc:sldMk cId="1097381144" sldId="277"/>
            <ac:grpSpMk id="4" creationId="{AE8E0E66-B895-A611-A0AA-90AB2948B545}"/>
          </ac:grpSpMkLst>
        </pc:grpChg>
        <pc:grpChg chg="mod">
          <ac:chgData name="Satoh Takuma" userId="9fc47c3e4fdcd82a" providerId="Windows Live" clId="Web-{47DE9614-23E1-4139-8714-22BD99EC9AA6}" dt="2024-09-15T02:28:48.243" v="1598" actId="1076"/>
          <ac:grpSpMkLst>
            <pc:docMk/>
            <pc:sldMk cId="1097381144" sldId="277"/>
            <ac:grpSpMk id="6" creationId="{BD73718D-795F-B16D-7101-2C7FCDF1BA3B}"/>
          </ac:grpSpMkLst>
        </pc:grpChg>
      </pc:sldChg>
      <pc:sldChg chg="add del replId">
        <pc:chgData name="Satoh Takuma" userId="9fc47c3e4fdcd82a" providerId="Windows Live" clId="Web-{47DE9614-23E1-4139-8714-22BD99EC9AA6}" dt="2024-09-15T02:27:03.146" v="1574"/>
        <pc:sldMkLst>
          <pc:docMk/>
          <pc:sldMk cId="2281665609" sldId="277"/>
        </pc:sldMkLst>
      </pc:sldChg>
      <pc:sldChg chg="add del replId">
        <pc:chgData name="Satoh Takuma" userId="9fc47c3e4fdcd82a" providerId="Windows Live" clId="Web-{47DE9614-23E1-4139-8714-22BD99EC9AA6}" dt="2024-09-15T02:26:57.583" v="1572"/>
        <pc:sldMkLst>
          <pc:docMk/>
          <pc:sldMk cId="3602669240" sldId="277"/>
        </pc:sldMkLst>
      </pc:sldChg>
      <pc:sldChg chg="add del replId">
        <pc:chgData name="Satoh Takuma" userId="9fc47c3e4fdcd82a" providerId="Windows Live" clId="Web-{47DE9614-23E1-4139-8714-22BD99EC9AA6}" dt="2024-09-15T02:27:18.022" v="1576"/>
        <pc:sldMkLst>
          <pc:docMk/>
          <pc:sldMk cId="4212035551" sldId="277"/>
        </pc:sldMkLst>
      </pc:sldChg>
      <pc:sldChg chg="add del replId">
        <pc:chgData name="Satoh Takuma" userId="9fc47c3e4fdcd82a" providerId="Windows Live" clId="Web-{47DE9614-23E1-4139-8714-22BD99EC9AA6}" dt="2024-09-15T02:33:28.489" v="1671"/>
        <pc:sldMkLst>
          <pc:docMk/>
          <pc:sldMk cId="2314916541" sldId="278"/>
        </pc:sldMkLst>
      </pc:sldChg>
      <pc:sldChg chg="delSp modSp add replId">
        <pc:chgData name="Satoh Takuma" userId="9fc47c3e4fdcd82a" providerId="Windows Live" clId="Web-{47DE9614-23E1-4139-8714-22BD99EC9AA6}" dt="2024-09-15T02:31:55.142" v="1646" actId="20577"/>
        <pc:sldMkLst>
          <pc:docMk/>
          <pc:sldMk cId="3704599725" sldId="279"/>
        </pc:sldMkLst>
        <pc:spChg chg="mod">
          <ac:chgData name="Satoh Takuma" userId="9fc47c3e4fdcd82a" providerId="Windows Live" clId="Web-{47DE9614-23E1-4139-8714-22BD99EC9AA6}" dt="2024-09-15T02:31:21.860" v="1642" actId="20577"/>
          <ac:spMkLst>
            <pc:docMk/>
            <pc:sldMk cId="3704599725" sldId="279"/>
            <ac:spMk id="3" creationId="{08EA3CB9-DC77-4585-CBB7-A3586C625A8C}"/>
          </ac:spMkLst>
        </pc:spChg>
        <pc:spChg chg="mod">
          <ac:chgData name="Satoh Takuma" userId="9fc47c3e4fdcd82a" providerId="Windows Live" clId="Web-{47DE9614-23E1-4139-8714-22BD99EC9AA6}" dt="2024-09-15T02:31:50.595" v="1645"/>
          <ac:spMkLst>
            <pc:docMk/>
            <pc:sldMk cId="3704599725" sldId="279"/>
            <ac:spMk id="9" creationId="{77221DC5-7725-235C-EB0E-B6E334F26115}"/>
          </ac:spMkLst>
        </pc:spChg>
        <pc:spChg chg="mod">
          <ac:chgData name="Satoh Takuma" userId="9fc47c3e4fdcd82a" providerId="Windows Live" clId="Web-{47DE9614-23E1-4139-8714-22BD99EC9AA6}" dt="2024-09-15T02:31:55.142" v="1646" actId="20577"/>
          <ac:spMkLst>
            <pc:docMk/>
            <pc:sldMk cId="3704599725" sldId="279"/>
            <ac:spMk id="10" creationId="{FDC4FC9B-B05E-D577-9A0A-CEB01424B1C9}"/>
          </ac:spMkLst>
        </pc:spChg>
        <pc:grpChg chg="del">
          <ac:chgData name="Satoh Takuma" userId="9fc47c3e4fdcd82a" providerId="Windows Live" clId="Web-{47DE9614-23E1-4139-8714-22BD99EC9AA6}" dt="2024-09-15T02:31:00.234" v="1632"/>
          <ac:grpSpMkLst>
            <pc:docMk/>
            <pc:sldMk cId="3704599725" sldId="279"/>
            <ac:grpSpMk id="4" creationId="{AE8E0E66-B895-A611-A0AA-90AB2948B545}"/>
          </ac:grpSpMkLst>
        </pc:grpChg>
      </pc:sldChg>
    </pc:docChg>
  </pc:docChgLst>
  <pc:docChgLst>
    <pc:chgData name="Satoh Takuma" userId="9fc47c3e4fdcd82a" providerId="Windows Live" clId="Web-{DD95A1FA-00FB-4567-82AB-392544F4A569}"/>
    <pc:docChg chg="addSld delSld modSld">
      <pc:chgData name="Satoh Takuma" userId="9fc47c3e4fdcd82a" providerId="Windows Live" clId="Web-{DD95A1FA-00FB-4567-82AB-392544F4A569}" dt="2024-09-15T08:55:37.450" v="596"/>
      <pc:docMkLst>
        <pc:docMk/>
      </pc:docMkLst>
      <pc:sldChg chg="modSp">
        <pc:chgData name="Satoh Takuma" userId="9fc47c3e4fdcd82a" providerId="Windows Live" clId="Web-{DD95A1FA-00FB-4567-82AB-392544F4A569}" dt="2024-09-15T08:38:45.183" v="285" actId="1076"/>
        <pc:sldMkLst>
          <pc:docMk/>
          <pc:sldMk cId="325073139" sldId="266"/>
        </pc:sldMkLst>
        <pc:spChg chg="mod">
          <ac:chgData name="Satoh Takuma" userId="9fc47c3e4fdcd82a" providerId="Windows Live" clId="Web-{DD95A1FA-00FB-4567-82AB-392544F4A569}" dt="2024-09-15T08:38:45.183" v="285" actId="1076"/>
          <ac:spMkLst>
            <pc:docMk/>
            <pc:sldMk cId="325073139" sldId="266"/>
            <ac:spMk id="21" creationId="{8C4E5D06-537F-19F3-920D-0A60650E8A0A}"/>
          </ac:spMkLst>
        </pc:spChg>
      </pc:sldChg>
      <pc:sldChg chg="addSp delSp modSp">
        <pc:chgData name="Satoh Takuma" userId="9fc47c3e4fdcd82a" providerId="Windows Live" clId="Web-{DD95A1FA-00FB-4567-82AB-392544F4A569}" dt="2024-09-15T08:13:28.952" v="22" actId="1076"/>
        <pc:sldMkLst>
          <pc:docMk/>
          <pc:sldMk cId="1783517894" sldId="267"/>
        </pc:sldMkLst>
        <pc:spChg chg="mod topLvl">
          <ac:chgData name="Satoh Takuma" userId="9fc47c3e4fdcd82a" providerId="Windows Live" clId="Web-{DD95A1FA-00FB-4567-82AB-392544F4A569}" dt="2024-09-15T08:11:59.169" v="8"/>
          <ac:spMkLst>
            <pc:docMk/>
            <pc:sldMk cId="1783517894" sldId="267"/>
            <ac:spMk id="31" creationId="{A6EB3F87-4375-D2B8-DEB1-7F06AB5F353E}"/>
          </ac:spMkLst>
        </pc:spChg>
        <pc:spChg chg="mod topLvl">
          <ac:chgData name="Satoh Takuma" userId="9fc47c3e4fdcd82a" providerId="Windows Live" clId="Web-{DD95A1FA-00FB-4567-82AB-392544F4A569}" dt="2024-09-15T08:11:59.169" v="8"/>
          <ac:spMkLst>
            <pc:docMk/>
            <pc:sldMk cId="1783517894" sldId="267"/>
            <ac:spMk id="33" creationId="{D66F5A16-C17B-C8F8-8CE8-DE884F823C59}"/>
          </ac:spMkLst>
        </pc:spChg>
        <pc:spChg chg="mod topLvl">
          <ac:chgData name="Satoh Takuma" userId="9fc47c3e4fdcd82a" providerId="Windows Live" clId="Web-{DD95A1FA-00FB-4567-82AB-392544F4A569}" dt="2024-09-15T08:11:59.169" v="8"/>
          <ac:spMkLst>
            <pc:docMk/>
            <pc:sldMk cId="1783517894" sldId="267"/>
            <ac:spMk id="35" creationId="{DD0D1BE1-DB9B-4B1A-A4A5-E3567182207A}"/>
          </ac:spMkLst>
        </pc:spChg>
        <pc:spChg chg="mod topLvl">
          <ac:chgData name="Satoh Takuma" userId="9fc47c3e4fdcd82a" providerId="Windows Live" clId="Web-{DD95A1FA-00FB-4567-82AB-392544F4A569}" dt="2024-09-15T08:11:59.169" v="8"/>
          <ac:spMkLst>
            <pc:docMk/>
            <pc:sldMk cId="1783517894" sldId="267"/>
            <ac:spMk id="37" creationId="{A6B5999A-75A0-976D-6011-73B765E18EBC}"/>
          </ac:spMkLst>
        </pc:spChg>
        <pc:spChg chg="mod topLvl">
          <ac:chgData name="Satoh Takuma" userId="9fc47c3e4fdcd82a" providerId="Windows Live" clId="Web-{DD95A1FA-00FB-4567-82AB-392544F4A569}" dt="2024-09-15T08:11:59.169" v="8"/>
          <ac:spMkLst>
            <pc:docMk/>
            <pc:sldMk cId="1783517894" sldId="267"/>
            <ac:spMk id="39" creationId="{2DE0B4CB-0EEE-266D-8DF9-D335EDD690B5}"/>
          </ac:spMkLst>
        </pc:spChg>
        <pc:spChg chg="mod topLvl">
          <ac:chgData name="Satoh Takuma" userId="9fc47c3e4fdcd82a" providerId="Windows Live" clId="Web-{DD95A1FA-00FB-4567-82AB-392544F4A569}" dt="2024-09-15T08:11:59.169" v="8"/>
          <ac:spMkLst>
            <pc:docMk/>
            <pc:sldMk cId="1783517894" sldId="267"/>
            <ac:spMk id="41" creationId="{1CBD6A88-AB46-FBA2-F8A2-BE60E61344CD}"/>
          </ac:spMkLst>
        </pc:spChg>
        <pc:spChg chg="mod topLvl">
          <ac:chgData name="Satoh Takuma" userId="9fc47c3e4fdcd82a" providerId="Windows Live" clId="Web-{DD95A1FA-00FB-4567-82AB-392544F4A569}" dt="2024-09-15T08:11:59.169" v="8"/>
          <ac:spMkLst>
            <pc:docMk/>
            <pc:sldMk cId="1783517894" sldId="267"/>
            <ac:spMk id="43" creationId="{24A7092B-1299-5EC4-B463-1161DFB72BE4}"/>
          </ac:spMkLst>
        </pc:spChg>
        <pc:spChg chg="mod topLvl">
          <ac:chgData name="Satoh Takuma" userId="9fc47c3e4fdcd82a" providerId="Windows Live" clId="Web-{DD95A1FA-00FB-4567-82AB-392544F4A569}" dt="2024-09-15T08:11:59.169" v="8"/>
          <ac:spMkLst>
            <pc:docMk/>
            <pc:sldMk cId="1783517894" sldId="267"/>
            <ac:spMk id="45" creationId="{E40ACFB2-1FFA-B951-3A03-AD2F7D525C42}"/>
          </ac:spMkLst>
        </pc:spChg>
        <pc:spChg chg="mod topLvl">
          <ac:chgData name="Satoh Takuma" userId="9fc47c3e4fdcd82a" providerId="Windows Live" clId="Web-{DD95A1FA-00FB-4567-82AB-392544F4A569}" dt="2024-09-15T08:11:59.169" v="8"/>
          <ac:spMkLst>
            <pc:docMk/>
            <pc:sldMk cId="1783517894" sldId="267"/>
            <ac:spMk id="47" creationId="{042F33E5-B94D-0DA2-D9BB-B2502F02AF3B}"/>
          </ac:spMkLst>
        </pc:spChg>
        <pc:spChg chg="mod topLvl">
          <ac:chgData name="Satoh Takuma" userId="9fc47c3e4fdcd82a" providerId="Windows Live" clId="Web-{DD95A1FA-00FB-4567-82AB-392544F4A569}" dt="2024-09-15T08:11:59.169" v="8"/>
          <ac:spMkLst>
            <pc:docMk/>
            <pc:sldMk cId="1783517894" sldId="267"/>
            <ac:spMk id="49" creationId="{47934F63-D585-8654-00F0-4A871FEFAF28}"/>
          </ac:spMkLst>
        </pc:spChg>
        <pc:spChg chg="mod topLvl">
          <ac:chgData name="Satoh Takuma" userId="9fc47c3e4fdcd82a" providerId="Windows Live" clId="Web-{DD95A1FA-00FB-4567-82AB-392544F4A569}" dt="2024-09-15T08:11:59.169" v="8"/>
          <ac:spMkLst>
            <pc:docMk/>
            <pc:sldMk cId="1783517894" sldId="267"/>
            <ac:spMk id="51" creationId="{4A9DC80F-633E-9D6D-B8C4-DB7323DE5940}"/>
          </ac:spMkLst>
        </pc:spChg>
        <pc:spChg chg="mod topLvl">
          <ac:chgData name="Satoh Takuma" userId="9fc47c3e4fdcd82a" providerId="Windows Live" clId="Web-{DD95A1FA-00FB-4567-82AB-392544F4A569}" dt="2024-09-15T08:11:59.169" v="8"/>
          <ac:spMkLst>
            <pc:docMk/>
            <pc:sldMk cId="1783517894" sldId="267"/>
            <ac:spMk id="53" creationId="{3B22CC72-9D36-9D83-3B33-8D24BD004785}"/>
          </ac:spMkLst>
        </pc:spChg>
        <pc:spChg chg="mod">
          <ac:chgData name="Satoh Takuma" userId="9fc47c3e4fdcd82a" providerId="Windows Live" clId="Web-{DD95A1FA-00FB-4567-82AB-392544F4A569}" dt="2024-09-15T08:13:07.420" v="20" actId="1076"/>
          <ac:spMkLst>
            <pc:docMk/>
            <pc:sldMk cId="1783517894" sldId="267"/>
            <ac:spMk id="71" creationId="{1626E317-6842-3EF1-1A05-5DE8AAF4E5E7}"/>
          </ac:spMkLst>
        </pc:spChg>
        <pc:spChg chg="mod">
          <ac:chgData name="Satoh Takuma" userId="9fc47c3e4fdcd82a" providerId="Windows Live" clId="Web-{DD95A1FA-00FB-4567-82AB-392544F4A569}" dt="2024-09-15T08:13:22.858" v="21" actId="1076"/>
          <ac:spMkLst>
            <pc:docMk/>
            <pc:sldMk cId="1783517894" sldId="267"/>
            <ac:spMk id="103" creationId="{3AA49CA3-B28D-C416-DB66-28931C2B6909}"/>
          </ac:spMkLst>
        </pc:spChg>
        <pc:spChg chg="mod">
          <ac:chgData name="Satoh Takuma" userId="9fc47c3e4fdcd82a" providerId="Windows Live" clId="Web-{DD95A1FA-00FB-4567-82AB-392544F4A569}" dt="2024-09-15T08:13:28.952" v="22" actId="1076"/>
          <ac:spMkLst>
            <pc:docMk/>
            <pc:sldMk cId="1783517894" sldId="267"/>
            <ac:spMk id="105" creationId="{2E0708ED-2EB3-87B3-EECD-A0DD64760129}"/>
          </ac:spMkLst>
        </pc:spChg>
        <pc:grpChg chg="mod">
          <ac:chgData name="Satoh Takuma" userId="9fc47c3e4fdcd82a" providerId="Windows Live" clId="Web-{DD95A1FA-00FB-4567-82AB-392544F4A569}" dt="2024-09-15T08:12:34.482" v="14" actId="14100"/>
          <ac:grpSpMkLst>
            <pc:docMk/>
            <pc:sldMk cId="1783517894" sldId="267"/>
            <ac:grpSpMk id="15" creationId="{AE7C5849-9458-8F15-A8E5-1079814C3E3E}"/>
          </ac:grpSpMkLst>
        </pc:grpChg>
        <pc:grpChg chg="add del mod">
          <ac:chgData name="Satoh Takuma" userId="9fc47c3e4fdcd82a" providerId="Windows Live" clId="Web-{DD95A1FA-00FB-4567-82AB-392544F4A569}" dt="2024-09-15T08:12:11.419" v="9" actId="1076"/>
          <ac:grpSpMkLst>
            <pc:docMk/>
            <pc:sldMk cId="1783517894" sldId="267"/>
            <ac:grpSpMk id="57" creationId="{35C5B088-4EED-7AF7-DD33-0A883E9A6548}"/>
          </ac:grpSpMkLst>
        </pc:grpChg>
      </pc:sldChg>
      <pc:sldChg chg="modSp">
        <pc:chgData name="Satoh Takuma" userId="9fc47c3e4fdcd82a" providerId="Windows Live" clId="Web-{DD95A1FA-00FB-4567-82AB-392544F4A569}" dt="2024-09-15T08:14:46.454" v="37"/>
        <pc:sldMkLst>
          <pc:docMk/>
          <pc:sldMk cId="2655630904" sldId="269"/>
        </pc:sldMkLst>
        <pc:spChg chg="mod">
          <ac:chgData name="Satoh Takuma" userId="9fc47c3e4fdcd82a" providerId="Windows Live" clId="Web-{DD95A1FA-00FB-4567-82AB-392544F4A569}" dt="2024-09-15T08:14:17.110" v="26" actId="20577"/>
          <ac:spMkLst>
            <pc:docMk/>
            <pc:sldMk cId="2655630904" sldId="269"/>
            <ac:spMk id="31" creationId="{19AE8D6A-018C-E9F4-BD9A-90C505C924A3}"/>
          </ac:spMkLst>
        </pc:spChg>
        <pc:spChg chg="mod">
          <ac:chgData name="Satoh Takuma" userId="9fc47c3e4fdcd82a" providerId="Windows Live" clId="Web-{DD95A1FA-00FB-4567-82AB-392544F4A569}" dt="2024-09-15T08:14:04.703" v="23" actId="20577"/>
          <ac:spMkLst>
            <pc:docMk/>
            <pc:sldMk cId="2655630904" sldId="269"/>
            <ac:spMk id="76" creationId="{00000000-0000-0000-0000-000000000000}"/>
          </ac:spMkLst>
        </pc:spChg>
        <pc:grpChg chg="mod">
          <ac:chgData name="Satoh Takuma" userId="9fc47c3e4fdcd82a" providerId="Windows Live" clId="Web-{DD95A1FA-00FB-4567-82AB-392544F4A569}" dt="2024-09-15T08:14:23.813" v="28" actId="1076"/>
          <ac:grpSpMkLst>
            <pc:docMk/>
            <pc:sldMk cId="2655630904" sldId="269"/>
            <ac:grpSpMk id="29" creationId="{6EBD31EA-0632-7B1B-83D7-05A464EE67BA}"/>
          </ac:grpSpMkLst>
        </pc:grpChg>
        <pc:graphicFrameChg chg="mod modGraphic">
          <ac:chgData name="Satoh Takuma" userId="9fc47c3e4fdcd82a" providerId="Windows Live" clId="Web-{DD95A1FA-00FB-4567-82AB-392544F4A569}" dt="2024-09-15T08:14:46.454" v="37"/>
          <ac:graphicFrameMkLst>
            <pc:docMk/>
            <pc:sldMk cId="2655630904" sldId="269"/>
            <ac:graphicFrameMk id="41" creationId="{E3B32B43-A374-D82B-DAED-E7E7767DA716}"/>
          </ac:graphicFrameMkLst>
        </pc:graphicFrameChg>
      </pc:sldChg>
      <pc:sldChg chg="delSp modSp del">
        <pc:chgData name="Satoh Takuma" userId="9fc47c3e4fdcd82a" providerId="Windows Live" clId="Web-{DD95A1FA-00FB-4567-82AB-392544F4A569}" dt="2024-09-15T08:17:21.239" v="71"/>
        <pc:sldMkLst>
          <pc:docMk/>
          <pc:sldMk cId="1553901" sldId="270"/>
        </pc:sldMkLst>
        <pc:spChg chg="del mod">
          <ac:chgData name="Satoh Takuma" userId="9fc47c3e4fdcd82a" providerId="Windows Live" clId="Web-{DD95A1FA-00FB-4567-82AB-392544F4A569}" dt="2024-09-15T08:15:37.221" v="41"/>
          <ac:spMkLst>
            <pc:docMk/>
            <pc:sldMk cId="1553901" sldId="270"/>
            <ac:spMk id="31" creationId="{19AE8D6A-018C-E9F4-BD9A-90C505C924A3}"/>
          </ac:spMkLst>
        </pc:spChg>
        <pc:spChg chg="mod">
          <ac:chgData name="Satoh Takuma" userId="9fc47c3e4fdcd82a" providerId="Windows Live" clId="Web-{DD95A1FA-00FB-4567-82AB-392544F4A569}" dt="2024-09-15T08:15:05.126" v="38" actId="20577"/>
          <ac:spMkLst>
            <pc:docMk/>
            <pc:sldMk cId="1553901" sldId="270"/>
            <ac:spMk id="76" creationId="{00000000-0000-0000-0000-000000000000}"/>
          </ac:spMkLst>
        </pc:spChg>
        <pc:graphicFrameChg chg="del">
          <ac:chgData name="Satoh Takuma" userId="9fc47c3e4fdcd82a" providerId="Windows Live" clId="Web-{DD95A1FA-00FB-4567-82AB-392544F4A569}" dt="2024-09-15T08:16:01.768" v="42"/>
          <ac:graphicFrameMkLst>
            <pc:docMk/>
            <pc:sldMk cId="1553901" sldId="270"/>
            <ac:graphicFrameMk id="41" creationId="{E3B32B43-A374-D82B-DAED-E7E7767DA716}"/>
          </ac:graphicFrameMkLst>
        </pc:graphicFrameChg>
      </pc:sldChg>
      <pc:sldChg chg="delSp modSp">
        <pc:chgData name="Satoh Takuma" userId="9fc47c3e4fdcd82a" providerId="Windows Live" clId="Web-{DD95A1FA-00FB-4567-82AB-392544F4A569}" dt="2024-09-15T08:23:30.607" v="173" actId="1076"/>
        <pc:sldMkLst>
          <pc:docMk/>
          <pc:sldMk cId="777437233" sldId="272"/>
        </pc:sldMkLst>
        <pc:spChg chg="mod">
          <ac:chgData name="Satoh Takuma" userId="9fc47c3e4fdcd82a" providerId="Windows Live" clId="Web-{DD95A1FA-00FB-4567-82AB-392544F4A569}" dt="2024-09-15T08:22:00.746" v="144" actId="1076"/>
          <ac:spMkLst>
            <pc:docMk/>
            <pc:sldMk cId="777437233" sldId="272"/>
            <ac:spMk id="40" creationId="{0F5189A5-2FE7-4BF5-1D80-D829DC3BFFE2}"/>
          </ac:spMkLst>
        </pc:spChg>
        <pc:spChg chg="mod">
          <ac:chgData name="Satoh Takuma" userId="9fc47c3e4fdcd82a" providerId="Windows Live" clId="Web-{DD95A1FA-00FB-4567-82AB-392544F4A569}" dt="2024-09-15T08:23:17.388" v="171" actId="1076"/>
          <ac:spMkLst>
            <pc:docMk/>
            <pc:sldMk cId="777437233" sldId="272"/>
            <ac:spMk id="55" creationId="{B23B54B4-AB73-2D94-9EB0-C25AE35C76BC}"/>
          </ac:spMkLst>
        </pc:spChg>
        <pc:grpChg chg="mod">
          <ac:chgData name="Satoh Takuma" userId="9fc47c3e4fdcd82a" providerId="Windows Live" clId="Web-{DD95A1FA-00FB-4567-82AB-392544F4A569}" dt="2024-09-15T08:22:40.012" v="166" actId="1076"/>
          <ac:grpSpMkLst>
            <pc:docMk/>
            <pc:sldMk cId="777437233" sldId="272"/>
            <ac:grpSpMk id="37" creationId="{661CB7BE-09F9-6D97-B72E-49B0019A640C}"/>
          </ac:grpSpMkLst>
        </pc:grpChg>
        <pc:grpChg chg="mod">
          <ac:chgData name="Satoh Takuma" userId="9fc47c3e4fdcd82a" providerId="Windows Live" clId="Web-{DD95A1FA-00FB-4567-82AB-392544F4A569}" dt="2024-09-15T08:22:57.216" v="168" actId="1076"/>
          <ac:grpSpMkLst>
            <pc:docMk/>
            <pc:sldMk cId="777437233" sldId="272"/>
            <ac:grpSpMk id="38" creationId="{232C7ABD-D20F-6CC7-1EA1-0B0805B32FB2}"/>
          </ac:grpSpMkLst>
        </pc:grpChg>
        <pc:grpChg chg="mod">
          <ac:chgData name="Satoh Takuma" userId="9fc47c3e4fdcd82a" providerId="Windows Live" clId="Web-{DD95A1FA-00FB-4567-82AB-392544F4A569}" dt="2024-09-15T08:22:50.747" v="167" actId="1076"/>
          <ac:grpSpMkLst>
            <pc:docMk/>
            <pc:sldMk cId="777437233" sldId="272"/>
            <ac:grpSpMk id="41" creationId="{AF68C418-E165-90E0-A240-57999F8251CE}"/>
          </ac:grpSpMkLst>
        </pc:grpChg>
        <pc:grpChg chg="mod">
          <ac:chgData name="Satoh Takuma" userId="9fc47c3e4fdcd82a" providerId="Windows Live" clId="Web-{DD95A1FA-00FB-4567-82AB-392544F4A569}" dt="2024-09-15T08:22:40.012" v="164" actId="1076"/>
          <ac:grpSpMkLst>
            <pc:docMk/>
            <pc:sldMk cId="777437233" sldId="272"/>
            <ac:grpSpMk id="44" creationId="{66AF46C7-FB6F-CD32-2923-F36D22D8479E}"/>
          </ac:grpSpMkLst>
        </pc:grpChg>
        <pc:grpChg chg="mod">
          <ac:chgData name="Satoh Takuma" userId="9fc47c3e4fdcd82a" providerId="Windows Live" clId="Web-{DD95A1FA-00FB-4567-82AB-392544F4A569}" dt="2024-09-15T08:23:09.201" v="169" actId="1076"/>
          <ac:grpSpMkLst>
            <pc:docMk/>
            <pc:sldMk cId="777437233" sldId="272"/>
            <ac:grpSpMk id="47" creationId="{A14B22F1-91AD-61C7-D5B3-BBDC199D1BEB}"/>
          </ac:grpSpMkLst>
        </pc:grpChg>
        <pc:grpChg chg="del mod">
          <ac:chgData name="Satoh Takuma" userId="9fc47c3e4fdcd82a" providerId="Windows Live" clId="Web-{DD95A1FA-00FB-4567-82AB-392544F4A569}" dt="2024-09-15T08:21:38.386" v="137"/>
          <ac:grpSpMkLst>
            <pc:docMk/>
            <pc:sldMk cId="777437233" sldId="272"/>
            <ac:grpSpMk id="50" creationId="{75F55CC0-C537-B60F-8D71-C39CAA1CA052}"/>
          </ac:grpSpMkLst>
        </pc:grpChg>
        <pc:grpChg chg="mod">
          <ac:chgData name="Satoh Takuma" userId="9fc47c3e4fdcd82a" providerId="Windows Live" clId="Web-{DD95A1FA-00FB-4567-82AB-392544F4A569}" dt="2024-09-15T08:23:22.123" v="172" actId="1076"/>
          <ac:grpSpMkLst>
            <pc:docMk/>
            <pc:sldMk cId="777437233" sldId="272"/>
            <ac:grpSpMk id="53" creationId="{68892DD4-CD67-649E-555F-89F291B0F0F7}"/>
          </ac:grpSpMkLst>
        </pc:grpChg>
        <pc:grpChg chg="mod">
          <ac:chgData name="Satoh Takuma" userId="9fc47c3e4fdcd82a" providerId="Windows Live" clId="Web-{DD95A1FA-00FB-4567-82AB-392544F4A569}" dt="2024-09-15T08:23:30.607" v="173" actId="1076"/>
          <ac:grpSpMkLst>
            <pc:docMk/>
            <pc:sldMk cId="777437233" sldId="272"/>
            <ac:grpSpMk id="56" creationId="{918B011B-FDE7-8C2E-255A-550079FF7088}"/>
          </ac:grpSpMkLst>
        </pc:grpChg>
      </pc:sldChg>
      <pc:sldChg chg="modSp">
        <pc:chgData name="Satoh Takuma" userId="9fc47c3e4fdcd82a" providerId="Windows Live" clId="Web-{DD95A1FA-00FB-4567-82AB-392544F4A569}" dt="2024-09-15T08:26:21.946" v="203"/>
        <pc:sldMkLst>
          <pc:docMk/>
          <pc:sldMk cId="3177134707" sldId="276"/>
        </pc:sldMkLst>
        <pc:spChg chg="mod">
          <ac:chgData name="Satoh Takuma" userId="9fc47c3e4fdcd82a" providerId="Windows Live" clId="Web-{DD95A1FA-00FB-4567-82AB-392544F4A569}" dt="2024-09-15T08:26:21.946" v="203"/>
          <ac:spMkLst>
            <pc:docMk/>
            <pc:sldMk cId="3177134707" sldId="276"/>
            <ac:spMk id="87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26:16.086" v="202"/>
          <ac:spMkLst>
            <pc:docMk/>
            <pc:sldMk cId="3177134707" sldId="276"/>
            <ac:spMk id="90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26:10.383" v="201"/>
          <ac:spMkLst>
            <pc:docMk/>
            <pc:sldMk cId="3177134707" sldId="276"/>
            <ac:spMk id="91" creationId="{00000000-0000-0000-0000-000000000000}"/>
          </ac:spMkLst>
        </pc:spChg>
      </pc:sldChg>
      <pc:sldChg chg="modSp">
        <pc:chgData name="Satoh Takuma" userId="9fc47c3e4fdcd82a" providerId="Windows Live" clId="Web-{DD95A1FA-00FB-4567-82AB-392544F4A569}" dt="2024-09-15T08:27:03.181" v="209"/>
        <pc:sldMkLst>
          <pc:docMk/>
          <pc:sldMk cId="1097381144" sldId="277"/>
        </pc:sldMkLst>
        <pc:spChg chg="mod">
          <ac:chgData name="Satoh Takuma" userId="9fc47c3e4fdcd82a" providerId="Windows Live" clId="Web-{DD95A1FA-00FB-4567-82AB-392544F4A569}" dt="2024-09-15T08:24:09.155" v="175" actId="20577"/>
          <ac:spMkLst>
            <pc:docMk/>
            <pc:sldMk cId="1097381144" sldId="277"/>
            <ac:spMk id="3" creationId="{08EA3CB9-DC77-4585-CBB7-A3586C625A8C}"/>
          </ac:spMkLst>
        </pc:spChg>
        <pc:spChg chg="mod">
          <ac:chgData name="Satoh Takuma" userId="9fc47c3e4fdcd82a" providerId="Windows Live" clId="Web-{DD95A1FA-00FB-4567-82AB-392544F4A569}" dt="2024-09-15T08:26:52.509" v="206"/>
          <ac:spMkLst>
            <pc:docMk/>
            <pc:sldMk cId="1097381144" sldId="277"/>
            <ac:spMk id="87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26:42.118" v="205"/>
          <ac:spMkLst>
            <pc:docMk/>
            <pc:sldMk cId="1097381144" sldId="277"/>
            <ac:spMk id="88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27:03.181" v="209"/>
          <ac:spMkLst>
            <pc:docMk/>
            <pc:sldMk cId="1097381144" sldId="277"/>
            <ac:spMk id="90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26:58.572" v="208"/>
          <ac:spMkLst>
            <pc:docMk/>
            <pc:sldMk cId="1097381144" sldId="277"/>
            <ac:spMk id="91" creationId="{00000000-0000-0000-0000-000000000000}"/>
          </ac:spMkLst>
        </pc:spChg>
      </pc:sldChg>
      <pc:sldChg chg="addSp delSp modSp">
        <pc:chgData name="Satoh Takuma" userId="9fc47c3e4fdcd82a" providerId="Windows Live" clId="Web-{DD95A1FA-00FB-4567-82AB-392544F4A569}" dt="2024-09-15T08:35:30.741" v="238" actId="20577"/>
        <pc:sldMkLst>
          <pc:docMk/>
          <pc:sldMk cId="3704599725" sldId="279"/>
        </pc:sldMkLst>
        <pc:spChg chg="mod">
          <ac:chgData name="Satoh Takuma" userId="9fc47c3e4fdcd82a" providerId="Windows Live" clId="Web-{DD95A1FA-00FB-4567-82AB-392544F4A569}" dt="2024-09-15T08:24:24.640" v="178" actId="20577"/>
          <ac:spMkLst>
            <pc:docMk/>
            <pc:sldMk cId="3704599725" sldId="279"/>
            <ac:spMk id="3" creationId="{08EA3CB9-DC77-4585-CBB7-A3586C625A8C}"/>
          </ac:spMkLst>
        </pc:spChg>
        <pc:spChg chg="mod">
          <ac:chgData name="Satoh Takuma" userId="9fc47c3e4fdcd82a" providerId="Windows Live" clId="Web-{DD95A1FA-00FB-4567-82AB-392544F4A569}" dt="2024-09-15T08:35:30.741" v="238" actId="20577"/>
          <ac:spMkLst>
            <pc:docMk/>
            <pc:sldMk cId="3704599725" sldId="279"/>
            <ac:spMk id="8" creationId="{132DFE18-E20D-264F-2DC9-AD4A0F6A481A}"/>
          </ac:spMkLst>
        </pc:spChg>
        <pc:spChg chg="mod">
          <ac:chgData name="Satoh Takuma" userId="9fc47c3e4fdcd82a" providerId="Windows Live" clId="Web-{DD95A1FA-00FB-4567-82AB-392544F4A569}" dt="2024-09-15T08:28:23.808" v="212"/>
          <ac:spMkLst>
            <pc:docMk/>
            <pc:sldMk cId="3704599725" sldId="279"/>
            <ac:spMk id="87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28:17.480" v="211"/>
          <ac:spMkLst>
            <pc:docMk/>
            <pc:sldMk cId="3704599725" sldId="279"/>
            <ac:spMk id="88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28:36.840" v="216"/>
          <ac:spMkLst>
            <pc:docMk/>
            <pc:sldMk cId="3704599725" sldId="279"/>
            <ac:spMk id="90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28:30.465" v="215"/>
          <ac:spMkLst>
            <pc:docMk/>
            <pc:sldMk cId="3704599725" sldId="279"/>
            <ac:spMk id="91" creationId="{00000000-0000-0000-0000-000000000000}"/>
          </ac:spMkLst>
        </pc:spChg>
        <pc:grpChg chg="add del mod">
          <ac:chgData name="Satoh Takuma" userId="9fc47c3e4fdcd82a" providerId="Windows Live" clId="Web-{DD95A1FA-00FB-4567-82AB-392544F4A569}" dt="2024-09-15T08:34:56.849" v="234"/>
          <ac:grpSpMkLst>
            <pc:docMk/>
            <pc:sldMk cId="3704599725" sldId="279"/>
            <ac:grpSpMk id="2" creationId="{E163D094-BC42-ABDD-C871-36E2377698AB}"/>
          </ac:grpSpMkLst>
        </pc:grpChg>
        <pc:grpChg chg="del topLvl">
          <ac:chgData name="Satoh Takuma" userId="9fc47c3e4fdcd82a" providerId="Windows Live" clId="Web-{DD95A1FA-00FB-4567-82AB-392544F4A569}" dt="2024-09-15T08:35:01.115" v="235"/>
          <ac:grpSpMkLst>
            <pc:docMk/>
            <pc:sldMk cId="3704599725" sldId="279"/>
            <ac:grpSpMk id="4" creationId="{25BE6A1C-D552-2C47-855D-0FA3750699F2}"/>
          </ac:grpSpMkLst>
        </pc:grpChg>
        <pc:grpChg chg="mod topLvl">
          <ac:chgData name="Satoh Takuma" userId="9fc47c3e4fdcd82a" providerId="Windows Live" clId="Web-{DD95A1FA-00FB-4567-82AB-392544F4A569}" dt="2024-09-15T08:35:23.256" v="236" actId="1076"/>
          <ac:grpSpMkLst>
            <pc:docMk/>
            <pc:sldMk cId="3704599725" sldId="279"/>
            <ac:grpSpMk id="5" creationId="{22EFBE6E-D943-4F34-C349-50981B81F30F}"/>
          </ac:grpSpMkLst>
        </pc:grpChg>
      </pc:sldChg>
      <pc:sldChg chg="modSp">
        <pc:chgData name="Satoh Takuma" userId="9fc47c3e4fdcd82a" providerId="Windows Live" clId="Web-{DD95A1FA-00FB-4567-82AB-392544F4A569}" dt="2024-09-15T08:29:24.497" v="223"/>
        <pc:sldMkLst>
          <pc:docMk/>
          <pc:sldMk cId="2224746441" sldId="280"/>
        </pc:sldMkLst>
        <pc:spChg chg="mod">
          <ac:chgData name="Satoh Takuma" userId="9fc47c3e4fdcd82a" providerId="Windows Live" clId="Web-{DD95A1FA-00FB-4567-82AB-392544F4A569}" dt="2024-09-15T08:24:51.125" v="187" actId="20577"/>
          <ac:spMkLst>
            <pc:docMk/>
            <pc:sldMk cId="2224746441" sldId="280"/>
            <ac:spMk id="3" creationId="{08EA3CB9-DC77-4585-CBB7-A3586C625A8C}"/>
          </ac:spMkLst>
        </pc:spChg>
        <pc:spChg chg="mod">
          <ac:chgData name="Satoh Takuma" userId="9fc47c3e4fdcd82a" providerId="Windows Live" clId="Web-{DD95A1FA-00FB-4567-82AB-392544F4A569}" dt="2024-09-15T08:25:09.751" v="192" actId="20577"/>
          <ac:spMkLst>
            <pc:docMk/>
            <pc:sldMk cId="2224746441" sldId="280"/>
            <ac:spMk id="11" creationId="{03B8C96F-D447-3411-0319-5DBB2F0E17DE}"/>
          </ac:spMkLst>
        </pc:spChg>
        <pc:spChg chg="mod">
          <ac:chgData name="Satoh Takuma" userId="9fc47c3e4fdcd82a" providerId="Windows Live" clId="Web-{DD95A1FA-00FB-4567-82AB-392544F4A569}" dt="2024-09-15T08:25:00.657" v="191" actId="20577"/>
          <ac:spMkLst>
            <pc:docMk/>
            <pc:sldMk cId="2224746441" sldId="280"/>
            <ac:spMk id="15" creationId="{E99074A0-D8C8-4DE5-9EB2-157E39A8C955}"/>
          </ac:spMkLst>
        </pc:spChg>
        <pc:spChg chg="mod">
          <ac:chgData name="Satoh Takuma" userId="9fc47c3e4fdcd82a" providerId="Windows Live" clId="Web-{DD95A1FA-00FB-4567-82AB-392544F4A569}" dt="2024-09-15T08:29:09.200" v="219"/>
          <ac:spMkLst>
            <pc:docMk/>
            <pc:sldMk cId="2224746441" sldId="280"/>
            <ac:spMk id="87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29:01.934" v="218"/>
          <ac:spMkLst>
            <pc:docMk/>
            <pc:sldMk cId="2224746441" sldId="280"/>
            <ac:spMk id="88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29:24.497" v="223"/>
          <ac:spMkLst>
            <pc:docMk/>
            <pc:sldMk cId="2224746441" sldId="280"/>
            <ac:spMk id="90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29:18.638" v="222"/>
          <ac:spMkLst>
            <pc:docMk/>
            <pc:sldMk cId="2224746441" sldId="280"/>
            <ac:spMk id="91" creationId="{00000000-0000-0000-0000-000000000000}"/>
          </ac:spMkLst>
        </pc:spChg>
      </pc:sldChg>
      <pc:sldChg chg="addSp modSp">
        <pc:chgData name="Satoh Takuma" userId="9fc47c3e4fdcd82a" providerId="Windows Live" clId="Web-{DD95A1FA-00FB-4567-82AB-392544F4A569}" dt="2024-09-15T08:35:53.225" v="241" actId="20577"/>
        <pc:sldMkLst>
          <pc:docMk/>
          <pc:sldMk cId="641573677" sldId="281"/>
        </pc:sldMkLst>
        <pc:spChg chg="mod">
          <ac:chgData name="Satoh Takuma" userId="9fc47c3e4fdcd82a" providerId="Windows Live" clId="Web-{DD95A1FA-00FB-4567-82AB-392544F4A569}" dt="2024-09-15T08:25:32.735" v="199" actId="20577"/>
          <ac:spMkLst>
            <pc:docMk/>
            <pc:sldMk cId="641573677" sldId="281"/>
            <ac:spMk id="3" creationId="{08EA3CB9-DC77-4585-CBB7-A3586C625A8C}"/>
          </ac:spMkLst>
        </pc:spChg>
        <pc:spChg chg="mod">
          <ac:chgData name="Satoh Takuma" userId="9fc47c3e4fdcd82a" providerId="Windows Live" clId="Web-{DD95A1FA-00FB-4567-82AB-392544F4A569}" dt="2024-09-15T08:35:47.553" v="240"/>
          <ac:spMkLst>
            <pc:docMk/>
            <pc:sldMk cId="641573677" sldId="281"/>
            <ac:spMk id="4" creationId="{7EA53E5F-5A16-6C26-CB20-8CF838FBD837}"/>
          </ac:spMkLst>
        </pc:spChg>
        <pc:spChg chg="mod">
          <ac:chgData name="Satoh Takuma" userId="9fc47c3e4fdcd82a" providerId="Windows Live" clId="Web-{DD95A1FA-00FB-4567-82AB-392544F4A569}" dt="2024-09-15T08:35:53.225" v="241" actId="20577"/>
          <ac:spMkLst>
            <pc:docMk/>
            <pc:sldMk cId="641573677" sldId="281"/>
            <ac:spMk id="5" creationId="{D6F283F7-2CE8-1092-C6C5-19D4C3308E75}"/>
          </ac:spMkLst>
        </pc:spChg>
        <pc:spChg chg="mod">
          <ac:chgData name="Satoh Takuma" userId="9fc47c3e4fdcd82a" providerId="Windows Live" clId="Web-{DD95A1FA-00FB-4567-82AB-392544F4A569}" dt="2024-09-15T08:30:22.092" v="227"/>
          <ac:spMkLst>
            <pc:docMk/>
            <pc:sldMk cId="641573677" sldId="281"/>
            <ac:spMk id="87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30:17.030" v="226"/>
          <ac:spMkLst>
            <pc:docMk/>
            <pc:sldMk cId="641573677" sldId="281"/>
            <ac:spMk id="88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30:34.311" v="230"/>
          <ac:spMkLst>
            <pc:docMk/>
            <pc:sldMk cId="641573677" sldId="281"/>
            <ac:spMk id="90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30:29.155" v="229"/>
          <ac:spMkLst>
            <pc:docMk/>
            <pc:sldMk cId="641573677" sldId="281"/>
            <ac:spMk id="91" creationId="{00000000-0000-0000-0000-000000000000}"/>
          </ac:spMkLst>
        </pc:spChg>
        <pc:grpChg chg="add">
          <ac:chgData name="Satoh Takuma" userId="9fc47c3e4fdcd82a" providerId="Windows Live" clId="Web-{DD95A1FA-00FB-4567-82AB-392544F4A569}" dt="2024-09-15T08:35:36.834" v="239"/>
          <ac:grpSpMkLst>
            <pc:docMk/>
            <pc:sldMk cId="641573677" sldId="281"/>
            <ac:grpSpMk id="7" creationId="{A66F2310-F7EC-F980-3193-1DEA9B96A3AE}"/>
          </ac:grpSpMkLst>
        </pc:grpChg>
      </pc:sldChg>
      <pc:sldChg chg="addSp modSp add replId">
        <pc:chgData name="Satoh Takuma" userId="9fc47c3e4fdcd82a" providerId="Windows Live" clId="Web-{DD95A1FA-00FB-4567-82AB-392544F4A569}" dt="2024-09-15T08:16:45.410" v="70"/>
        <pc:sldMkLst>
          <pc:docMk/>
          <pc:sldMk cId="2644865155" sldId="282"/>
        </pc:sldMkLst>
        <pc:spChg chg="add">
          <ac:chgData name="Satoh Takuma" userId="9fc47c3e4fdcd82a" providerId="Windows Live" clId="Web-{DD95A1FA-00FB-4567-82AB-392544F4A569}" dt="2024-09-15T08:16:10.284" v="46"/>
          <ac:spMkLst>
            <pc:docMk/>
            <pc:sldMk cId="2644865155" sldId="282"/>
            <ac:spMk id="37" creationId="{2B1E48DB-BC37-2F06-7A63-2F849572E157}"/>
          </ac:spMkLst>
        </pc:spChg>
        <pc:spChg chg="add">
          <ac:chgData name="Satoh Takuma" userId="9fc47c3e4fdcd82a" providerId="Windows Live" clId="Web-{DD95A1FA-00FB-4567-82AB-392544F4A569}" dt="2024-09-15T08:16:10.315" v="47"/>
          <ac:spMkLst>
            <pc:docMk/>
            <pc:sldMk cId="2644865155" sldId="282"/>
            <ac:spMk id="39" creationId="{9770090A-9148-F382-1363-EB695EACFE44}"/>
          </ac:spMkLst>
        </pc:spChg>
        <pc:spChg chg="add">
          <ac:chgData name="Satoh Takuma" userId="9fc47c3e4fdcd82a" providerId="Windows Live" clId="Web-{DD95A1FA-00FB-4567-82AB-392544F4A569}" dt="2024-09-15T08:16:10.409" v="49"/>
          <ac:spMkLst>
            <pc:docMk/>
            <pc:sldMk cId="2644865155" sldId="282"/>
            <ac:spMk id="48" creationId="{47B11D48-5D8D-AB04-817E-AD262F1BFAEE}"/>
          </ac:spMkLst>
        </pc:spChg>
        <pc:spChg chg="add">
          <ac:chgData name="Satoh Takuma" userId="9fc47c3e4fdcd82a" providerId="Windows Live" clId="Web-{DD95A1FA-00FB-4567-82AB-392544F4A569}" dt="2024-09-15T08:16:10.440" v="50"/>
          <ac:spMkLst>
            <pc:docMk/>
            <pc:sldMk cId="2644865155" sldId="282"/>
            <ac:spMk id="50" creationId="{7AF5C0F7-D1DA-570E-92E3-BAE208243258}"/>
          </ac:spMkLst>
        </pc:spChg>
        <pc:grpChg chg="add">
          <ac:chgData name="Satoh Takuma" userId="9fc47c3e4fdcd82a" providerId="Windows Live" clId="Web-{DD95A1FA-00FB-4567-82AB-392544F4A569}" dt="2024-09-15T08:16:10.128" v="43"/>
          <ac:grpSpMkLst>
            <pc:docMk/>
            <pc:sldMk cId="2644865155" sldId="282"/>
            <ac:grpSpMk id="5" creationId="{D065849A-C91D-9F7D-FD79-34D5EEB123C8}"/>
          </ac:grpSpMkLst>
        </pc:grpChg>
        <pc:grpChg chg="add">
          <ac:chgData name="Satoh Takuma" userId="9fc47c3e4fdcd82a" providerId="Windows Live" clId="Web-{DD95A1FA-00FB-4567-82AB-392544F4A569}" dt="2024-09-15T08:16:10.175" v="44"/>
          <ac:grpSpMkLst>
            <pc:docMk/>
            <pc:sldMk cId="2644865155" sldId="282"/>
            <ac:grpSpMk id="17" creationId="{34F71C67-52C5-7FC1-6B58-35C8925FAF00}"/>
          </ac:grpSpMkLst>
        </pc:grpChg>
        <pc:grpChg chg="add">
          <ac:chgData name="Satoh Takuma" userId="9fc47c3e4fdcd82a" providerId="Windows Live" clId="Web-{DD95A1FA-00FB-4567-82AB-392544F4A569}" dt="2024-09-15T08:16:10.237" v="45"/>
          <ac:grpSpMkLst>
            <pc:docMk/>
            <pc:sldMk cId="2644865155" sldId="282"/>
            <ac:grpSpMk id="34" creationId="{35FD45BD-97EB-2BEF-EAC1-AFFC7BE3988B}"/>
          </ac:grpSpMkLst>
        </pc:grpChg>
        <pc:grpChg chg="add">
          <ac:chgData name="Satoh Takuma" userId="9fc47c3e4fdcd82a" providerId="Windows Live" clId="Web-{DD95A1FA-00FB-4567-82AB-392544F4A569}" dt="2024-09-15T08:16:10.362" v="48"/>
          <ac:grpSpMkLst>
            <pc:docMk/>
            <pc:sldMk cId="2644865155" sldId="282"/>
            <ac:grpSpMk id="46" creationId="{1CD267C2-943A-B552-EDC5-BE60CB4840BD}"/>
          </ac:grpSpMkLst>
        </pc:grpChg>
        <pc:grpChg chg="add">
          <ac:chgData name="Satoh Takuma" userId="9fc47c3e4fdcd82a" providerId="Windows Live" clId="Web-{DD95A1FA-00FB-4567-82AB-392544F4A569}" dt="2024-09-15T08:16:10.487" v="51"/>
          <ac:grpSpMkLst>
            <pc:docMk/>
            <pc:sldMk cId="2644865155" sldId="282"/>
            <ac:grpSpMk id="54" creationId="{1DBC9C17-9D65-2C40-7A84-1686124B8FB1}"/>
          </ac:grpSpMkLst>
        </pc:grpChg>
        <pc:graphicFrameChg chg="add mod modGraphic">
          <ac:chgData name="Satoh Takuma" userId="9fc47c3e4fdcd82a" providerId="Windows Live" clId="Web-{DD95A1FA-00FB-4567-82AB-392544F4A569}" dt="2024-09-15T08:16:45.410" v="70"/>
          <ac:graphicFrameMkLst>
            <pc:docMk/>
            <pc:sldMk cId="2644865155" sldId="282"/>
            <ac:graphicFrameMk id="56" creationId="{F092994C-896A-D22C-F2FF-0C8167F0A02E}"/>
          </ac:graphicFrameMkLst>
        </pc:graphicFrameChg>
        <pc:picChg chg="add">
          <ac:chgData name="Satoh Takuma" userId="9fc47c3e4fdcd82a" providerId="Windows Live" clId="Web-{DD95A1FA-00FB-4567-82AB-392544F4A569}" dt="2024-09-15T08:16:10.597" v="53"/>
          <ac:picMkLst>
            <pc:docMk/>
            <pc:sldMk cId="2644865155" sldId="282"/>
            <ac:picMk id="58" creationId="{C4237041-ECB3-13D3-EB0F-CE7549DA2841}"/>
          </ac:picMkLst>
        </pc:picChg>
        <pc:picChg chg="add">
          <ac:chgData name="Satoh Takuma" userId="9fc47c3e4fdcd82a" providerId="Windows Live" clId="Web-{DD95A1FA-00FB-4567-82AB-392544F4A569}" dt="2024-09-15T08:16:10.644" v="54"/>
          <ac:picMkLst>
            <pc:docMk/>
            <pc:sldMk cId="2644865155" sldId="282"/>
            <ac:picMk id="60" creationId="{C84BA4E4-3620-3E58-26DA-BCA4DE29A660}"/>
          </ac:picMkLst>
        </pc:picChg>
      </pc:sldChg>
      <pc:sldChg chg="addSp delSp modSp add replId">
        <pc:chgData name="Satoh Takuma" userId="9fc47c3e4fdcd82a" providerId="Windows Live" clId="Web-{DD95A1FA-00FB-4567-82AB-392544F4A569}" dt="2024-09-15T08:20:47.119" v="133"/>
        <pc:sldMkLst>
          <pc:docMk/>
          <pc:sldMk cId="1086617012" sldId="283"/>
        </pc:sldMkLst>
        <pc:spChg chg="add mod">
          <ac:chgData name="Satoh Takuma" userId="9fc47c3e4fdcd82a" providerId="Windows Live" clId="Web-{DD95A1FA-00FB-4567-82AB-392544F4A569}" dt="2024-09-15T08:19:02.085" v="103" actId="1076"/>
          <ac:spMkLst>
            <pc:docMk/>
            <pc:sldMk cId="1086617012" sldId="283"/>
            <ac:spMk id="6" creationId="{F6BE508A-CA5C-0168-1D25-932AF6BBD067}"/>
          </ac:spMkLst>
        </pc:spChg>
        <pc:spChg chg="mod">
          <ac:chgData name="Satoh Takuma" userId="9fc47c3e4fdcd82a" providerId="Windows Live" clId="Web-{DD95A1FA-00FB-4567-82AB-392544F4A569}" dt="2024-09-15T08:19:57.899" v="123" actId="1076"/>
          <ac:spMkLst>
            <pc:docMk/>
            <pc:sldMk cId="1086617012" sldId="283"/>
            <ac:spMk id="33" creationId="{F14F852F-BF83-839A-6AF4-2306E9F3A11D}"/>
          </ac:spMkLst>
        </pc:spChg>
        <pc:spChg chg="mod">
          <ac:chgData name="Satoh Takuma" userId="9fc47c3e4fdcd82a" providerId="Windows Live" clId="Web-{DD95A1FA-00FB-4567-82AB-392544F4A569}" dt="2024-09-15T08:19:57.899" v="122" actId="1076"/>
          <ac:spMkLst>
            <pc:docMk/>
            <pc:sldMk cId="1086617012" sldId="283"/>
            <ac:spMk id="35" creationId="{4330EAA7-FD09-FCB3-AB42-914F88F61EB5}"/>
          </ac:spMkLst>
        </pc:spChg>
        <pc:spChg chg="del">
          <ac:chgData name="Satoh Takuma" userId="9fc47c3e4fdcd82a" providerId="Windows Live" clId="Web-{DD95A1FA-00FB-4567-82AB-392544F4A569}" dt="2024-09-15T08:17:51.271" v="80"/>
          <ac:spMkLst>
            <pc:docMk/>
            <pc:sldMk cId="1086617012" sldId="283"/>
            <ac:spMk id="37" creationId="{2B1E48DB-BC37-2F06-7A63-2F849572E157}"/>
          </ac:spMkLst>
        </pc:spChg>
        <pc:spChg chg="del mod">
          <ac:chgData name="Satoh Takuma" userId="9fc47c3e4fdcd82a" providerId="Windows Live" clId="Web-{DD95A1FA-00FB-4567-82AB-392544F4A569}" dt="2024-09-15T08:17:52.599" v="81"/>
          <ac:spMkLst>
            <pc:docMk/>
            <pc:sldMk cId="1086617012" sldId="283"/>
            <ac:spMk id="39" creationId="{9770090A-9148-F382-1363-EB695EACFE44}"/>
          </ac:spMkLst>
        </pc:spChg>
        <pc:spChg chg="del">
          <ac:chgData name="Satoh Takuma" userId="9fc47c3e4fdcd82a" providerId="Windows Live" clId="Web-{DD95A1FA-00FB-4567-82AB-392544F4A569}" dt="2024-09-15T08:17:58.881" v="86"/>
          <ac:spMkLst>
            <pc:docMk/>
            <pc:sldMk cId="1086617012" sldId="283"/>
            <ac:spMk id="48" creationId="{47B11D48-5D8D-AB04-817E-AD262F1BFAEE}"/>
          </ac:spMkLst>
        </pc:spChg>
        <pc:spChg chg="del">
          <ac:chgData name="Satoh Takuma" userId="9fc47c3e4fdcd82a" providerId="Windows Live" clId="Web-{DD95A1FA-00FB-4567-82AB-392544F4A569}" dt="2024-09-15T08:17:41.177" v="73"/>
          <ac:spMkLst>
            <pc:docMk/>
            <pc:sldMk cId="1086617012" sldId="283"/>
            <ac:spMk id="50" creationId="{7AF5C0F7-D1DA-570E-92E3-BAE208243258}"/>
          </ac:spMkLst>
        </pc:spChg>
        <pc:spChg chg="mod">
          <ac:chgData name="Satoh Takuma" userId="9fc47c3e4fdcd82a" providerId="Windows Live" clId="Web-{DD95A1FA-00FB-4567-82AB-392544F4A569}" dt="2024-09-15T08:17:54.662" v="83" actId="20577"/>
          <ac:spMkLst>
            <pc:docMk/>
            <pc:sldMk cId="1086617012" sldId="283"/>
            <ac:spMk id="53" creationId="{F48A1F38-4C6D-169B-3258-E473FB0C935C}"/>
          </ac:spMkLst>
        </pc:spChg>
        <pc:spChg chg="mod">
          <ac:chgData name="Satoh Takuma" userId="9fc47c3e4fdcd82a" providerId="Windows Live" clId="Web-{DD95A1FA-00FB-4567-82AB-392544F4A569}" dt="2024-09-15T08:19:15.164" v="107" actId="20577"/>
          <ac:spMkLst>
            <pc:docMk/>
            <pc:sldMk cId="1086617012" sldId="283"/>
            <ac:spMk id="62" creationId="{AD30231E-1FE2-46D7-FBA2-779C4AACA660}"/>
          </ac:spMkLst>
        </pc:spChg>
        <pc:spChg chg="mod">
          <ac:chgData name="Satoh Takuma" userId="9fc47c3e4fdcd82a" providerId="Windows Live" clId="Web-{DD95A1FA-00FB-4567-82AB-392544F4A569}" dt="2024-09-15T08:19:22.226" v="109" actId="20577"/>
          <ac:spMkLst>
            <pc:docMk/>
            <pc:sldMk cId="1086617012" sldId="283"/>
            <ac:spMk id="63" creationId="{CF83A362-FA42-3769-50C3-718B2E1E1C2E}"/>
          </ac:spMkLst>
        </pc:spChg>
        <pc:spChg chg="mod">
          <ac:chgData name="Satoh Takuma" userId="9fc47c3e4fdcd82a" providerId="Windows Live" clId="Web-{DD95A1FA-00FB-4567-82AB-392544F4A569}" dt="2024-09-15T08:19:26.211" v="110" actId="20577"/>
          <ac:spMkLst>
            <pc:docMk/>
            <pc:sldMk cId="1086617012" sldId="283"/>
            <ac:spMk id="64" creationId="{B3939C7F-400D-DA1F-BACB-899E5FCBFC4D}"/>
          </ac:spMkLst>
        </pc:spChg>
        <pc:spChg chg="mod">
          <ac:chgData name="Satoh Takuma" userId="9fc47c3e4fdcd82a" providerId="Windows Live" clId="Web-{DD95A1FA-00FB-4567-82AB-392544F4A569}" dt="2024-09-15T08:19:30.242" v="113" actId="20577"/>
          <ac:spMkLst>
            <pc:docMk/>
            <pc:sldMk cId="1086617012" sldId="283"/>
            <ac:spMk id="65" creationId="{1B5A0A05-731C-28A5-8091-5AAA491F54D8}"/>
          </ac:spMkLst>
        </pc:spChg>
        <pc:spChg chg="mod">
          <ac:chgData name="Satoh Takuma" userId="9fc47c3e4fdcd82a" providerId="Windows Live" clId="Web-{DD95A1FA-00FB-4567-82AB-392544F4A569}" dt="2024-09-15T08:19:36.070" v="116" actId="20577"/>
          <ac:spMkLst>
            <pc:docMk/>
            <pc:sldMk cId="1086617012" sldId="283"/>
            <ac:spMk id="66" creationId="{D02263AE-3B9B-175E-EF8C-B06F44456D15}"/>
          </ac:spMkLst>
        </pc:spChg>
        <pc:spChg chg="mod">
          <ac:chgData name="Satoh Takuma" userId="9fc47c3e4fdcd82a" providerId="Windows Live" clId="Web-{DD95A1FA-00FB-4567-82AB-392544F4A569}" dt="2024-09-15T08:19:42.118" v="118" actId="20577"/>
          <ac:spMkLst>
            <pc:docMk/>
            <pc:sldMk cId="1086617012" sldId="283"/>
            <ac:spMk id="67" creationId="{15546FE8-220C-B029-CF0A-5F046F99A701}"/>
          </ac:spMkLst>
        </pc:spChg>
        <pc:spChg chg="add mod">
          <ac:chgData name="Satoh Takuma" userId="9fc47c3e4fdcd82a" providerId="Windows Live" clId="Web-{DD95A1FA-00FB-4567-82AB-392544F4A569}" dt="2024-09-15T08:20:20.697" v="128" actId="14100"/>
          <ac:spMkLst>
            <pc:docMk/>
            <pc:sldMk cId="1086617012" sldId="283"/>
            <ac:spMk id="69" creationId="{D6C13E89-EE21-2A14-1248-C8A8A75B4491}"/>
          </ac:spMkLst>
        </pc:spChg>
        <pc:spChg chg="add mod">
          <ac:chgData name="Satoh Takuma" userId="9fc47c3e4fdcd82a" providerId="Windows Live" clId="Web-{DD95A1FA-00FB-4567-82AB-392544F4A569}" dt="2024-09-15T08:20:08.259" v="127" actId="1076"/>
          <ac:spMkLst>
            <pc:docMk/>
            <pc:sldMk cId="1086617012" sldId="283"/>
            <ac:spMk id="70" creationId="{1B06EDE4-2361-AD99-7E11-4BAA7DFC1B3E}"/>
          </ac:spMkLst>
        </pc:spChg>
        <pc:spChg chg="add mod">
          <ac:chgData name="Satoh Takuma" userId="9fc47c3e4fdcd82a" providerId="Windows Live" clId="Web-{DD95A1FA-00FB-4567-82AB-392544F4A569}" dt="2024-09-15T08:20:47.119" v="133"/>
          <ac:spMkLst>
            <pc:docMk/>
            <pc:sldMk cId="1086617012" sldId="283"/>
            <ac:spMk id="77" creationId="{220B6238-84BE-86FB-7A5B-A521EB90C25C}"/>
          </ac:spMkLst>
        </pc:spChg>
        <pc:grpChg chg="del">
          <ac:chgData name="Satoh Takuma" userId="9fc47c3e4fdcd82a" providerId="Windows Live" clId="Web-{DD95A1FA-00FB-4567-82AB-392544F4A569}" dt="2024-09-15T08:17:57.646" v="85"/>
          <ac:grpSpMkLst>
            <pc:docMk/>
            <pc:sldMk cId="1086617012" sldId="283"/>
            <ac:grpSpMk id="5" creationId="{D065849A-C91D-9F7D-FD79-34D5EEB123C8}"/>
          </ac:grpSpMkLst>
        </pc:grpChg>
        <pc:grpChg chg="del">
          <ac:chgData name="Satoh Takuma" userId="9fc47c3e4fdcd82a" providerId="Windows Live" clId="Web-{DD95A1FA-00FB-4567-82AB-392544F4A569}" dt="2024-09-15T08:17:44.787" v="75"/>
          <ac:grpSpMkLst>
            <pc:docMk/>
            <pc:sldMk cId="1086617012" sldId="283"/>
            <ac:grpSpMk id="17" creationId="{34F71C67-52C5-7FC1-6B58-35C8925FAF00}"/>
          </ac:grpSpMkLst>
        </pc:grpChg>
        <pc:grpChg chg="del">
          <ac:chgData name="Satoh Takuma" userId="9fc47c3e4fdcd82a" providerId="Windows Live" clId="Web-{DD95A1FA-00FB-4567-82AB-392544F4A569}" dt="2024-09-15T08:17:46.662" v="76"/>
          <ac:grpSpMkLst>
            <pc:docMk/>
            <pc:sldMk cId="1086617012" sldId="283"/>
            <ac:grpSpMk id="34" creationId="{35FD45BD-97EB-2BEF-EAC1-AFFC7BE3988B}"/>
          </ac:grpSpMkLst>
        </pc:grpChg>
        <pc:grpChg chg="add mod">
          <ac:chgData name="Satoh Takuma" userId="9fc47c3e4fdcd82a" providerId="Windows Live" clId="Web-{DD95A1FA-00FB-4567-82AB-392544F4A569}" dt="2024-09-15T08:19:01.976" v="101" actId="1076"/>
          <ac:grpSpMkLst>
            <pc:docMk/>
            <pc:sldMk cId="1086617012" sldId="283"/>
            <ac:grpSpMk id="40" creationId="{A0CB9802-42D1-BC54-2380-06303CBE1219}"/>
          </ac:grpSpMkLst>
        </pc:grpChg>
        <pc:grpChg chg="del">
          <ac:chgData name="Satoh Takuma" userId="9fc47c3e4fdcd82a" providerId="Windows Live" clId="Web-{DD95A1FA-00FB-4567-82AB-392544F4A569}" dt="2024-09-15T08:17:53.552" v="82"/>
          <ac:grpSpMkLst>
            <pc:docMk/>
            <pc:sldMk cId="1086617012" sldId="283"/>
            <ac:grpSpMk id="46" creationId="{1CD267C2-943A-B552-EDC5-BE60CB4840BD}"/>
          </ac:grpSpMkLst>
        </pc:grpChg>
        <pc:grpChg chg="del">
          <ac:chgData name="Satoh Takuma" userId="9fc47c3e4fdcd82a" providerId="Windows Live" clId="Web-{DD95A1FA-00FB-4567-82AB-392544F4A569}" dt="2024-09-15T08:17:56.365" v="84"/>
          <ac:grpSpMkLst>
            <pc:docMk/>
            <pc:sldMk cId="1086617012" sldId="283"/>
            <ac:grpSpMk id="54" creationId="{1DBC9C17-9D65-2C40-7A84-1686124B8FB1}"/>
          </ac:grpSpMkLst>
        </pc:grpChg>
        <pc:grpChg chg="add mod">
          <ac:chgData name="Satoh Takuma" userId="9fc47c3e4fdcd82a" providerId="Windows Live" clId="Web-{DD95A1FA-00FB-4567-82AB-392544F4A569}" dt="2024-09-15T08:19:48.399" v="119" actId="1076"/>
          <ac:grpSpMkLst>
            <pc:docMk/>
            <pc:sldMk cId="1086617012" sldId="283"/>
            <ac:grpSpMk id="68" creationId="{02E3D8AB-F8C0-2D3B-C1A3-F2822414B51F}"/>
          </ac:grpSpMkLst>
        </pc:grpChg>
        <pc:graphicFrameChg chg="del">
          <ac:chgData name="Satoh Takuma" userId="9fc47c3e4fdcd82a" providerId="Windows Live" clId="Web-{DD95A1FA-00FB-4567-82AB-392544F4A569}" dt="2024-09-15T08:17:42.490" v="74"/>
          <ac:graphicFrameMkLst>
            <pc:docMk/>
            <pc:sldMk cId="1086617012" sldId="283"/>
            <ac:graphicFrameMk id="56" creationId="{F092994C-896A-D22C-F2FF-0C8167F0A02E}"/>
          </ac:graphicFrameMkLst>
        </pc:graphicFrameChg>
        <pc:picChg chg="del">
          <ac:chgData name="Satoh Takuma" userId="9fc47c3e4fdcd82a" providerId="Windows Live" clId="Web-{DD95A1FA-00FB-4567-82AB-392544F4A569}" dt="2024-09-15T08:17:48.146" v="77"/>
          <ac:picMkLst>
            <pc:docMk/>
            <pc:sldMk cId="1086617012" sldId="283"/>
            <ac:picMk id="58" creationId="{C4237041-ECB3-13D3-EB0F-CE7549DA2841}"/>
          </ac:picMkLst>
        </pc:picChg>
        <pc:picChg chg="del">
          <ac:chgData name="Satoh Takuma" userId="9fc47c3e4fdcd82a" providerId="Windows Live" clId="Web-{DD95A1FA-00FB-4567-82AB-392544F4A569}" dt="2024-09-15T08:17:48.787" v="78"/>
          <ac:picMkLst>
            <pc:docMk/>
            <pc:sldMk cId="1086617012" sldId="283"/>
            <ac:picMk id="60" creationId="{C84BA4E4-3620-3E58-26DA-BCA4DE29A660}"/>
          </ac:picMkLst>
        </pc:picChg>
      </pc:sldChg>
      <pc:sldChg chg="addSp delSp modSp add replId">
        <pc:chgData name="Satoh Takuma" userId="9fc47c3e4fdcd82a" providerId="Windows Live" clId="Web-{DD95A1FA-00FB-4567-82AB-392544F4A569}" dt="2024-09-15T08:41:59.258" v="335"/>
        <pc:sldMkLst>
          <pc:docMk/>
          <pc:sldMk cId="3484809629" sldId="284"/>
        </pc:sldMkLst>
        <pc:spChg chg="add mod">
          <ac:chgData name="Satoh Takuma" userId="9fc47c3e4fdcd82a" providerId="Windows Live" clId="Web-{DD95A1FA-00FB-4567-82AB-392544F4A569}" dt="2024-09-15T08:39:02.215" v="290" actId="14100"/>
          <ac:spMkLst>
            <pc:docMk/>
            <pc:sldMk cId="3484809629" sldId="284"/>
            <ac:spMk id="3" creationId="{6871D1B5-57CB-3093-CB8F-C64F7CFEAB23}"/>
          </ac:spMkLst>
        </pc:spChg>
        <pc:spChg chg="add mod">
          <ac:chgData name="Satoh Takuma" userId="9fc47c3e4fdcd82a" providerId="Windows Live" clId="Web-{DD95A1FA-00FB-4567-82AB-392544F4A569}" dt="2024-09-15T08:38:53.542" v="289" actId="1076"/>
          <ac:spMkLst>
            <pc:docMk/>
            <pc:sldMk cId="3484809629" sldId="284"/>
            <ac:spMk id="5" creationId="{65974783-9CE7-F387-BEC1-03B7ED1C3DFD}"/>
          </ac:spMkLst>
        </pc:spChg>
        <pc:spChg chg="mod">
          <ac:chgData name="Satoh Takuma" userId="9fc47c3e4fdcd82a" providerId="Windows Live" clId="Web-{DD95A1FA-00FB-4567-82AB-392544F4A569}" dt="2024-09-15T08:40:36.878" v="317" actId="14100"/>
          <ac:spMkLst>
            <pc:docMk/>
            <pc:sldMk cId="3484809629" sldId="284"/>
            <ac:spMk id="8" creationId="{B81EBDD8-3979-6D51-9655-00543A3CABAF}"/>
          </ac:spMkLst>
        </pc:spChg>
        <pc:spChg chg="mod">
          <ac:chgData name="Satoh Takuma" userId="9fc47c3e4fdcd82a" providerId="Windows Live" clId="Web-{DD95A1FA-00FB-4567-82AB-392544F4A569}" dt="2024-09-15T08:40:16.779" v="312" actId="14100"/>
          <ac:spMkLst>
            <pc:docMk/>
            <pc:sldMk cId="3484809629" sldId="284"/>
            <ac:spMk id="11" creationId="{9FB82B5E-141A-7956-C6D8-2CD2726CD49C}"/>
          </ac:spMkLst>
        </pc:spChg>
        <pc:spChg chg="mod">
          <ac:chgData name="Satoh Takuma" userId="9fc47c3e4fdcd82a" providerId="Windows Live" clId="Web-{DD95A1FA-00FB-4567-82AB-392544F4A569}" dt="2024-09-15T08:36:51.555" v="249" actId="20577"/>
          <ac:spMkLst>
            <pc:docMk/>
            <pc:sldMk cId="3484809629" sldId="284"/>
            <ac:spMk id="76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36:26.945" v="242"/>
          <ac:spMkLst>
            <pc:docMk/>
            <pc:sldMk cId="3484809629" sldId="284"/>
            <ac:spMk id="90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36:26.976" v="243"/>
          <ac:spMkLst>
            <pc:docMk/>
            <pc:sldMk cId="3484809629" sldId="284"/>
            <ac:spMk id="91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36:43.539" v="246"/>
          <ac:spMkLst>
            <pc:docMk/>
            <pc:sldMk cId="3484809629" sldId="284"/>
            <ac:spMk id="93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36:43.570" v="247"/>
          <ac:spMkLst>
            <pc:docMk/>
            <pc:sldMk cId="3484809629" sldId="284"/>
            <ac:spMk id="94" creationId="{00000000-0000-0000-0000-000000000000}"/>
          </ac:spMkLst>
        </pc:spChg>
        <pc:spChg chg="mod">
          <ac:chgData name="Satoh Takuma" userId="9fc47c3e4fdcd82a" providerId="Windows Live" clId="Web-{DD95A1FA-00FB-4567-82AB-392544F4A569}" dt="2024-09-15T08:36:59.649" v="251" actId="20577"/>
          <ac:spMkLst>
            <pc:docMk/>
            <pc:sldMk cId="3484809629" sldId="284"/>
            <ac:spMk id="109" creationId="{00000000-0000-0000-0000-000000000000}"/>
          </ac:spMkLst>
        </pc:spChg>
        <pc:grpChg chg="del">
          <ac:chgData name="Satoh Takuma" userId="9fc47c3e4fdcd82a" providerId="Windows Live" clId="Web-{DD95A1FA-00FB-4567-82AB-392544F4A569}" dt="2024-09-15T08:41:59.258" v="335"/>
          <ac:grpSpMkLst>
            <pc:docMk/>
            <pc:sldMk cId="3484809629" sldId="284"/>
            <ac:grpSpMk id="6" creationId="{BD73718D-795F-B16D-7101-2C7FCDF1BA3B}"/>
          </ac:grpSpMkLst>
        </pc:grpChg>
        <pc:grpChg chg="add mod">
          <ac:chgData name="Satoh Takuma" userId="9fc47c3e4fdcd82a" providerId="Windows Live" clId="Web-{DD95A1FA-00FB-4567-82AB-392544F4A569}" dt="2024-09-15T08:40:47.738" v="319" actId="1076"/>
          <ac:grpSpMkLst>
            <pc:docMk/>
            <pc:sldMk cId="3484809629" sldId="284"/>
            <ac:grpSpMk id="14" creationId="{CB7BB8C3-C5B2-E400-8E9D-303A6B81CE20}"/>
          </ac:grpSpMkLst>
        </pc:grpChg>
        <pc:grpChg chg="add mod">
          <ac:chgData name="Satoh Takuma" userId="9fc47c3e4fdcd82a" providerId="Windows Live" clId="Web-{DD95A1FA-00FB-4567-82AB-392544F4A569}" dt="2024-09-15T08:40:55.223" v="322" actId="1076"/>
          <ac:grpSpMkLst>
            <pc:docMk/>
            <pc:sldMk cId="3484809629" sldId="284"/>
            <ac:grpSpMk id="15" creationId="{2DD6A0D9-0280-0BD8-4DCE-B1E6E9AA82CD}"/>
          </ac:grpSpMkLst>
        </pc:grpChg>
        <pc:grpChg chg="add mod">
          <ac:chgData name="Satoh Takuma" userId="9fc47c3e4fdcd82a" providerId="Windows Live" clId="Web-{DD95A1FA-00FB-4567-82AB-392544F4A569}" dt="2024-09-15T08:41:36.570" v="334" actId="1076"/>
          <ac:grpSpMkLst>
            <pc:docMk/>
            <pc:sldMk cId="3484809629" sldId="284"/>
            <ac:grpSpMk id="18" creationId="{273BCD68-332A-11DB-0A7F-7D95D557FB72}"/>
          </ac:grpSpMkLst>
        </pc:grpChg>
        <pc:grpChg chg="add mod">
          <ac:chgData name="Satoh Takuma" userId="9fc47c3e4fdcd82a" providerId="Windows Live" clId="Web-{DD95A1FA-00FB-4567-82AB-392544F4A569}" dt="2024-09-15T08:41:33.054" v="333" actId="1076"/>
          <ac:grpSpMkLst>
            <pc:docMk/>
            <pc:sldMk cId="3484809629" sldId="284"/>
            <ac:grpSpMk id="21" creationId="{0B852BE8-A5E3-113B-70EA-C3386B068CED}"/>
          </ac:grpSpMkLst>
        </pc:grpChg>
        <pc:grpChg chg="add mod">
          <ac:chgData name="Satoh Takuma" userId="9fc47c3e4fdcd82a" providerId="Windows Live" clId="Web-{DD95A1FA-00FB-4567-82AB-392544F4A569}" dt="2024-09-15T08:41:21.460" v="331" actId="1076"/>
          <ac:grpSpMkLst>
            <pc:docMk/>
            <pc:sldMk cId="3484809629" sldId="284"/>
            <ac:grpSpMk id="24" creationId="{6EC9BD77-F040-2BDE-93CD-8000CFF9E321}"/>
          </ac:grpSpMkLst>
        </pc:grpChg>
        <pc:grpChg chg="add mod">
          <ac:chgData name="Satoh Takuma" userId="9fc47c3e4fdcd82a" providerId="Windows Live" clId="Web-{DD95A1FA-00FB-4567-82AB-392544F4A569}" dt="2024-09-15T08:41:29.319" v="332" actId="1076"/>
          <ac:grpSpMkLst>
            <pc:docMk/>
            <pc:sldMk cId="3484809629" sldId="284"/>
            <ac:grpSpMk id="27" creationId="{B4BA7C03-3DB5-2340-ECBF-ED96DA485095}"/>
          </ac:grpSpMkLst>
        </pc:grpChg>
        <pc:graphicFrameChg chg="mod modGraphic">
          <ac:chgData name="Satoh Takuma" userId="9fc47c3e4fdcd82a" providerId="Windows Live" clId="Web-{DD95A1FA-00FB-4567-82AB-392544F4A569}" dt="2024-09-15T08:39:15.012" v="302"/>
          <ac:graphicFrameMkLst>
            <pc:docMk/>
            <pc:sldMk cId="3484809629" sldId="284"/>
            <ac:graphicFrameMk id="13" creationId="{5E99897A-8181-80AA-179D-601F18A7E0E8}"/>
          </ac:graphicFrameMkLst>
        </pc:graphicFrameChg>
      </pc:sldChg>
      <pc:sldChg chg="addSp delSp modSp add replId">
        <pc:chgData name="Satoh Takuma" userId="9fc47c3e4fdcd82a" providerId="Windows Live" clId="Web-{DD95A1FA-00FB-4567-82AB-392544F4A569}" dt="2024-09-15T08:53:16.774" v="571" actId="20577"/>
        <pc:sldMkLst>
          <pc:docMk/>
          <pc:sldMk cId="1490948033" sldId="285"/>
        </pc:sldMkLst>
        <pc:spChg chg="add">
          <ac:chgData name="Satoh Takuma" userId="9fc47c3e4fdcd82a" providerId="Windows Live" clId="Web-{DD95A1FA-00FB-4567-82AB-392544F4A569}" dt="2024-09-15T08:42:45.134" v="340"/>
          <ac:spMkLst>
            <pc:docMk/>
            <pc:sldMk cId="1490948033" sldId="285"/>
            <ac:spMk id="40" creationId="{A3016555-C487-9E20-959D-92C4061D8894}"/>
          </ac:spMkLst>
        </pc:spChg>
        <pc:spChg chg="add">
          <ac:chgData name="Satoh Takuma" userId="9fc47c3e4fdcd82a" providerId="Windows Live" clId="Web-{DD95A1FA-00FB-4567-82AB-392544F4A569}" dt="2024-09-15T08:42:45.165" v="341"/>
          <ac:spMkLst>
            <pc:docMk/>
            <pc:sldMk cId="1490948033" sldId="285"/>
            <ac:spMk id="42" creationId="{EC86F040-36C8-B7A7-65AE-E408FC03CF9D}"/>
          </ac:spMkLst>
        </pc:spChg>
        <pc:spChg chg="add">
          <ac:chgData name="Satoh Takuma" userId="9fc47c3e4fdcd82a" providerId="Windows Live" clId="Web-{DD95A1FA-00FB-4567-82AB-392544F4A569}" dt="2024-09-15T08:42:45.228" v="343"/>
          <ac:spMkLst>
            <pc:docMk/>
            <pc:sldMk cId="1490948033" sldId="285"/>
            <ac:spMk id="50" creationId="{2F3D9B7D-5589-02A2-CB51-BBD2AADB2BA5}"/>
          </ac:spMkLst>
        </pc:spChg>
        <pc:spChg chg="add">
          <ac:chgData name="Satoh Takuma" userId="9fc47c3e4fdcd82a" providerId="Windows Live" clId="Web-{DD95A1FA-00FB-4567-82AB-392544F4A569}" dt="2024-09-15T08:42:45.306" v="345"/>
          <ac:spMkLst>
            <pc:docMk/>
            <pc:sldMk cId="1490948033" sldId="285"/>
            <ac:spMk id="54" creationId="{204DC31A-D11B-BF9D-7645-F177558DE9A7}"/>
          </ac:spMkLst>
        </pc:spChg>
        <pc:spChg chg="mod">
          <ac:chgData name="Satoh Takuma" userId="9fc47c3e4fdcd82a" providerId="Windows Live" clId="Web-{DD95A1FA-00FB-4567-82AB-392544F4A569}" dt="2024-09-15T08:52:45.383" v="562" actId="20577"/>
          <ac:spMkLst>
            <pc:docMk/>
            <pc:sldMk cId="1490948033" sldId="285"/>
            <ac:spMk id="57" creationId="{F41C663C-F465-F232-6128-DB265FC07198}"/>
          </ac:spMkLst>
        </pc:spChg>
        <pc:spChg chg="add del mod">
          <ac:chgData name="Satoh Takuma" userId="9fc47c3e4fdcd82a" providerId="Windows Live" clId="Web-{DD95A1FA-00FB-4567-82AB-392544F4A569}" dt="2024-09-15T08:43:32.588" v="354"/>
          <ac:spMkLst>
            <pc:docMk/>
            <pc:sldMk cId="1490948033" sldId="285"/>
            <ac:spMk id="62" creationId="{A3C78FA0-8A86-D490-1005-7C796DC46835}"/>
          </ac:spMkLst>
        </pc:spChg>
        <pc:spChg chg="add del mod">
          <ac:chgData name="Satoh Takuma" userId="9fc47c3e4fdcd82a" providerId="Windows Live" clId="Web-{DD95A1FA-00FB-4567-82AB-392544F4A569}" dt="2024-09-15T08:47:15.781" v="438"/>
          <ac:spMkLst>
            <pc:docMk/>
            <pc:sldMk cId="1490948033" sldId="285"/>
            <ac:spMk id="64" creationId="{224146D0-A151-B96E-C745-546759801665}"/>
          </ac:spMkLst>
        </pc:spChg>
        <pc:spChg chg="add del mod">
          <ac:chgData name="Satoh Takuma" userId="9fc47c3e4fdcd82a" providerId="Windows Live" clId="Web-{DD95A1FA-00FB-4567-82AB-392544F4A569}" dt="2024-09-15T08:47:19.297" v="442"/>
          <ac:spMkLst>
            <pc:docMk/>
            <pc:sldMk cId="1490948033" sldId="285"/>
            <ac:spMk id="65" creationId="{720BFFCF-53F7-42E2-5F8F-C7C174E3ADEA}"/>
          </ac:spMkLst>
        </pc:spChg>
        <pc:spChg chg="add del mod topLvl">
          <ac:chgData name="Satoh Takuma" userId="9fc47c3e4fdcd82a" providerId="Windows Live" clId="Web-{DD95A1FA-00FB-4567-82AB-392544F4A569}" dt="2024-09-15T08:47:21.141" v="443"/>
          <ac:spMkLst>
            <pc:docMk/>
            <pc:sldMk cId="1490948033" sldId="285"/>
            <ac:spMk id="66" creationId="{CFF94048-9F48-0875-1FB9-8437AA5E933E}"/>
          </ac:spMkLst>
        </pc:spChg>
        <pc:spChg chg="add del mod topLvl">
          <ac:chgData name="Satoh Takuma" userId="9fc47c3e4fdcd82a" providerId="Windows Live" clId="Web-{DD95A1FA-00FB-4567-82AB-392544F4A569}" dt="2024-09-15T08:47:25.359" v="445"/>
          <ac:spMkLst>
            <pc:docMk/>
            <pc:sldMk cId="1490948033" sldId="285"/>
            <ac:spMk id="67" creationId="{46839190-B10A-6848-C159-6750F0DE2865}"/>
          </ac:spMkLst>
        </pc:spChg>
        <pc:spChg chg="add del mod">
          <ac:chgData name="Satoh Takuma" userId="9fc47c3e4fdcd82a" providerId="Windows Live" clId="Web-{DD95A1FA-00FB-4567-82AB-392544F4A569}" dt="2024-09-15T08:47:16.719" v="439"/>
          <ac:spMkLst>
            <pc:docMk/>
            <pc:sldMk cId="1490948033" sldId="285"/>
            <ac:spMk id="69" creationId="{02A0C540-E5C6-8661-D99E-4D4ADDD683B6}"/>
          </ac:spMkLst>
        </pc:spChg>
        <pc:spChg chg="add del mod topLvl">
          <ac:chgData name="Satoh Takuma" userId="9fc47c3e4fdcd82a" providerId="Windows Live" clId="Web-{DD95A1FA-00FB-4567-82AB-392544F4A569}" dt="2024-09-15T08:47:26.500" v="446"/>
          <ac:spMkLst>
            <pc:docMk/>
            <pc:sldMk cId="1490948033" sldId="285"/>
            <ac:spMk id="71" creationId="{B951E71F-E540-5A49-7AB3-7F1962C8CCC3}"/>
          </ac:spMkLst>
        </pc:spChg>
        <pc:spChg chg="add del mod">
          <ac:chgData name="Satoh Takuma" userId="9fc47c3e4fdcd82a" providerId="Windows Live" clId="Web-{DD95A1FA-00FB-4567-82AB-392544F4A569}" dt="2024-09-15T08:47:18.422" v="441"/>
          <ac:spMkLst>
            <pc:docMk/>
            <pc:sldMk cId="1490948033" sldId="285"/>
            <ac:spMk id="78" creationId="{0336F0D2-0304-65AE-B4DE-DBB3AF261996}"/>
          </ac:spMkLst>
        </pc:spChg>
        <pc:spChg chg="add del mod topLvl">
          <ac:chgData name="Satoh Takuma" userId="9fc47c3e4fdcd82a" providerId="Windows Live" clId="Web-{DD95A1FA-00FB-4567-82AB-392544F4A569}" dt="2024-09-15T08:47:21.984" v="444"/>
          <ac:spMkLst>
            <pc:docMk/>
            <pc:sldMk cId="1490948033" sldId="285"/>
            <ac:spMk id="79" creationId="{CCDB6D66-B7B2-5640-E12F-401FDEDB957C}"/>
          </ac:spMkLst>
        </pc:spChg>
        <pc:spChg chg="mod">
          <ac:chgData name="Satoh Takuma" userId="9fc47c3e4fdcd82a" providerId="Windows Live" clId="Web-{DD95A1FA-00FB-4567-82AB-392544F4A569}" dt="2024-09-15T08:53:16.774" v="571" actId="20577"/>
          <ac:spMkLst>
            <pc:docMk/>
            <pc:sldMk cId="1490948033" sldId="285"/>
            <ac:spMk id="105" creationId="{C3FFAE24-733D-93FF-05C5-7AF7D4B91400}"/>
          </ac:spMkLst>
        </pc:spChg>
        <pc:spChg chg="mod">
          <ac:chgData name="Satoh Takuma" userId="9fc47c3e4fdcd82a" providerId="Windows Live" clId="Web-{DD95A1FA-00FB-4567-82AB-392544F4A569}" dt="2024-09-15T08:53:09.430" v="568" actId="20577"/>
          <ac:spMkLst>
            <pc:docMk/>
            <pc:sldMk cId="1490948033" sldId="285"/>
            <ac:spMk id="107" creationId="{60F603F8-D6E0-5602-A41B-01D40260467D}"/>
          </ac:spMkLst>
        </pc:spChg>
        <pc:grpChg chg="add">
          <ac:chgData name="Satoh Takuma" userId="9fc47c3e4fdcd82a" providerId="Windows Live" clId="Web-{DD95A1FA-00FB-4567-82AB-392544F4A569}" dt="2024-09-15T08:42:45.024" v="337"/>
          <ac:grpSpMkLst>
            <pc:docMk/>
            <pc:sldMk cId="1490948033" sldId="285"/>
            <ac:grpSpMk id="7" creationId="{823F39C9-AF3A-5CD2-B7A9-65B05C9BF68C}"/>
          </ac:grpSpMkLst>
        </pc:grpChg>
        <pc:grpChg chg="add">
          <ac:chgData name="Satoh Takuma" userId="9fc47c3e4fdcd82a" providerId="Windows Live" clId="Web-{DD95A1FA-00FB-4567-82AB-392544F4A569}" dt="2024-09-15T08:42:45.071" v="338"/>
          <ac:grpSpMkLst>
            <pc:docMk/>
            <pc:sldMk cId="1490948033" sldId="285"/>
            <ac:grpSpMk id="33" creationId="{36380754-5D8F-346B-54C9-16DB3540BCFE}"/>
          </ac:grpSpMkLst>
        </pc:grpChg>
        <pc:grpChg chg="add">
          <ac:chgData name="Satoh Takuma" userId="9fc47c3e4fdcd82a" providerId="Windows Live" clId="Web-{DD95A1FA-00FB-4567-82AB-392544F4A569}" dt="2024-09-15T08:42:45.103" v="339"/>
          <ac:grpSpMkLst>
            <pc:docMk/>
            <pc:sldMk cId="1490948033" sldId="285"/>
            <ac:grpSpMk id="38" creationId="{D66F0964-DD97-EB52-7ED8-B3436B03F363}"/>
          </ac:grpSpMkLst>
        </pc:grpChg>
        <pc:grpChg chg="add">
          <ac:chgData name="Satoh Takuma" userId="9fc47c3e4fdcd82a" providerId="Windows Live" clId="Web-{DD95A1FA-00FB-4567-82AB-392544F4A569}" dt="2024-09-15T08:42:45.196" v="342"/>
          <ac:grpSpMkLst>
            <pc:docMk/>
            <pc:sldMk cId="1490948033" sldId="285"/>
            <ac:grpSpMk id="48" creationId="{D2E0C7C0-A8EE-131F-D4D2-B6BDCF5987BB}"/>
          </ac:grpSpMkLst>
        </pc:grpChg>
        <pc:grpChg chg="add del mod">
          <ac:chgData name="Satoh Takuma" userId="9fc47c3e4fdcd82a" providerId="Windows Live" clId="Web-{DD95A1FA-00FB-4567-82AB-392544F4A569}" dt="2024-09-15T08:52:48.008" v="563"/>
          <ac:grpSpMkLst>
            <pc:docMk/>
            <pc:sldMk cId="1490948033" sldId="285"/>
            <ac:grpSpMk id="58" creationId="{2E597F4E-1AAA-3A40-4ADF-B5C7EEE32848}"/>
          </ac:grpSpMkLst>
        </pc:grpChg>
        <pc:grpChg chg="add del mod">
          <ac:chgData name="Satoh Takuma" userId="9fc47c3e4fdcd82a" providerId="Windows Live" clId="Web-{DD95A1FA-00FB-4567-82AB-392544F4A569}" dt="2024-09-15T08:46:08.404" v="412"/>
          <ac:grpSpMkLst>
            <pc:docMk/>
            <pc:sldMk cId="1490948033" sldId="285"/>
            <ac:grpSpMk id="77" creationId="{40C61F6D-9EEC-11E5-07C7-00DC88A660D8}"/>
          </ac:grpSpMkLst>
        </pc:grpChg>
        <pc:grpChg chg="add del">
          <ac:chgData name="Satoh Takuma" userId="9fc47c3e4fdcd82a" providerId="Windows Live" clId="Web-{DD95A1FA-00FB-4567-82AB-392544F4A569}" dt="2024-09-15T08:46:08.358" v="411"/>
          <ac:grpSpMkLst>
            <pc:docMk/>
            <pc:sldMk cId="1490948033" sldId="285"/>
            <ac:grpSpMk id="95" creationId="{62762BC3-DDEA-218C-D37C-0606BF469330}"/>
          </ac:grpSpMkLst>
        </pc:grpChg>
        <pc:grpChg chg="add mod">
          <ac:chgData name="Satoh Takuma" userId="9fc47c3e4fdcd82a" providerId="Windows Live" clId="Web-{DD95A1FA-00FB-4567-82AB-392544F4A569}" dt="2024-09-15T08:52:59.868" v="565" actId="1076"/>
          <ac:grpSpMkLst>
            <pc:docMk/>
            <pc:sldMk cId="1490948033" sldId="285"/>
            <ac:grpSpMk id="108" creationId="{433BD568-6168-4AE2-870C-7AB755114496}"/>
          </ac:grpSpMkLst>
        </pc:grpChg>
        <pc:graphicFrameChg chg="add del modGraphic">
          <ac:chgData name="Satoh Takuma" userId="9fc47c3e4fdcd82a" providerId="Windows Live" clId="Web-{DD95A1FA-00FB-4567-82AB-392544F4A569}" dt="2024-09-15T08:43:47.729" v="369"/>
          <ac:graphicFrameMkLst>
            <pc:docMk/>
            <pc:sldMk cId="1490948033" sldId="285"/>
            <ac:graphicFrameMk id="60" creationId="{4D8871B9-D012-32A7-7AC7-06F2FB0EED4A}"/>
          </ac:graphicFrameMkLst>
        </pc:graphicFrameChg>
        <pc:graphicFrameChg chg="add del mod modGraphic">
          <ac:chgData name="Satoh Takuma" userId="9fc47c3e4fdcd82a" providerId="Windows Live" clId="Web-{DD95A1FA-00FB-4567-82AB-392544F4A569}" dt="2024-09-15T08:48:45.674" v="485"/>
          <ac:graphicFrameMkLst>
            <pc:docMk/>
            <pc:sldMk cId="1490948033" sldId="285"/>
            <ac:graphicFrameMk id="96" creationId="{86A25545-C091-2881-4D62-0A6973F4CFAE}"/>
          </ac:graphicFrameMkLst>
        </pc:graphicFrameChg>
        <pc:graphicFrameChg chg="add mod modGraphic">
          <ac:chgData name="Satoh Takuma" userId="9fc47c3e4fdcd82a" providerId="Windows Live" clId="Web-{DD95A1FA-00FB-4567-82AB-392544F4A569}" dt="2024-09-15T08:52:23.523" v="557" actId="1076"/>
          <ac:graphicFrameMkLst>
            <pc:docMk/>
            <pc:sldMk cId="1490948033" sldId="285"/>
            <ac:graphicFrameMk id="97" creationId="{EBEDCFED-A121-C5ED-18E7-F638B90E892A}"/>
          </ac:graphicFrameMkLst>
        </pc:graphicFrameChg>
        <pc:graphicFrameChg chg="add mod modGraphic">
          <ac:chgData name="Satoh Takuma" userId="9fc47c3e4fdcd82a" providerId="Windows Live" clId="Web-{DD95A1FA-00FB-4567-82AB-392544F4A569}" dt="2024-09-15T08:52:28.523" v="558" actId="1076"/>
          <ac:graphicFrameMkLst>
            <pc:docMk/>
            <pc:sldMk cId="1490948033" sldId="285"/>
            <ac:graphicFrameMk id="98" creationId="{4E8A85E7-3FCF-D6E7-1A4D-3FCDF5B405CE}"/>
          </ac:graphicFrameMkLst>
        </pc:graphicFrameChg>
        <pc:graphicFrameChg chg="add mod modGraphic">
          <ac:chgData name="Satoh Takuma" userId="9fc47c3e4fdcd82a" providerId="Windows Live" clId="Web-{DD95A1FA-00FB-4567-82AB-392544F4A569}" dt="2024-09-15T08:52:32.523" v="559" actId="1076"/>
          <ac:graphicFrameMkLst>
            <pc:docMk/>
            <pc:sldMk cId="1490948033" sldId="285"/>
            <ac:graphicFrameMk id="99" creationId="{85D283C8-3A6C-D0A3-695F-ADAC3A324049}"/>
          </ac:graphicFrameMkLst>
        </pc:graphicFrameChg>
        <pc:graphicFrameChg chg="add mod modGraphic">
          <ac:chgData name="Satoh Takuma" userId="9fc47c3e4fdcd82a" providerId="Windows Live" clId="Web-{DD95A1FA-00FB-4567-82AB-392544F4A569}" dt="2024-09-15T08:52:35.039" v="560" actId="1076"/>
          <ac:graphicFrameMkLst>
            <pc:docMk/>
            <pc:sldMk cId="1490948033" sldId="285"/>
            <ac:graphicFrameMk id="100" creationId="{94D969D1-709F-FB99-32C1-7E104615BDF4}"/>
          </ac:graphicFrameMkLst>
        </pc:graphicFrameChg>
        <pc:picChg chg="add">
          <ac:chgData name="Satoh Takuma" userId="9fc47c3e4fdcd82a" providerId="Windows Live" clId="Web-{DD95A1FA-00FB-4567-82AB-392544F4A569}" dt="2024-09-15T08:42:45.274" v="344"/>
          <ac:picMkLst>
            <pc:docMk/>
            <pc:sldMk cId="1490948033" sldId="285"/>
            <ac:picMk id="52" creationId="{F24085AC-9BD5-AE17-5436-334037C80B7B}"/>
          </ac:picMkLst>
        </pc:picChg>
      </pc:sldChg>
      <pc:sldChg chg="addSp modSp add replId">
        <pc:chgData name="Satoh Takuma" userId="9fc47c3e4fdcd82a" providerId="Windows Live" clId="Web-{DD95A1FA-00FB-4567-82AB-392544F4A569}" dt="2024-09-15T08:54:40.198" v="588" actId="20577"/>
        <pc:sldMkLst>
          <pc:docMk/>
          <pc:sldMk cId="3956412159" sldId="286"/>
        </pc:sldMkLst>
        <pc:spChg chg="add mod">
          <ac:chgData name="Satoh Takuma" userId="9fc47c3e4fdcd82a" providerId="Windows Live" clId="Web-{DD95A1FA-00FB-4567-82AB-392544F4A569}" dt="2024-09-15T08:54:34.073" v="583" actId="20577"/>
          <ac:spMkLst>
            <pc:docMk/>
            <pc:sldMk cId="3956412159" sldId="286"/>
            <ac:spMk id="9" creationId="{957FF00B-122A-D01F-F066-B46A01A11A36}"/>
          </ac:spMkLst>
        </pc:spChg>
        <pc:spChg chg="mod">
          <ac:chgData name="Satoh Takuma" userId="9fc47c3e4fdcd82a" providerId="Windows Live" clId="Web-{DD95A1FA-00FB-4567-82AB-392544F4A569}" dt="2024-09-15T08:54:40.198" v="588" actId="20577"/>
          <ac:spMkLst>
            <pc:docMk/>
            <pc:sldMk cId="3956412159" sldId="286"/>
            <ac:spMk id="53" creationId="{79D7D966-5F1D-BC23-FDF8-FF2B4865A73E}"/>
          </ac:spMkLst>
        </pc:spChg>
        <pc:grpChg chg="add">
          <ac:chgData name="Satoh Takuma" userId="9fc47c3e4fdcd82a" providerId="Windows Live" clId="Web-{DD95A1FA-00FB-4567-82AB-392544F4A569}" dt="2024-09-15T08:54:08.354" v="576"/>
          <ac:grpSpMkLst>
            <pc:docMk/>
            <pc:sldMk cId="3956412159" sldId="286"/>
            <ac:grpSpMk id="55" creationId="{8E708696-BA87-E466-FD18-60CFBD893A77}"/>
          </ac:grpSpMkLst>
        </pc:grpChg>
      </pc:sldChg>
      <pc:sldChg chg="addSp modSp add replId">
        <pc:chgData name="Satoh Takuma" userId="9fc47c3e4fdcd82a" providerId="Windows Live" clId="Web-{DD95A1FA-00FB-4567-82AB-392544F4A569}" dt="2024-09-15T08:55:01.386" v="592" actId="20577"/>
        <pc:sldMkLst>
          <pc:docMk/>
          <pc:sldMk cId="1121366252" sldId="287"/>
        </pc:sldMkLst>
        <pc:spChg chg="add mod">
          <ac:chgData name="Satoh Takuma" userId="9fc47c3e4fdcd82a" providerId="Windows Live" clId="Web-{DD95A1FA-00FB-4567-82AB-392544F4A569}" dt="2024-09-15T08:55:01.386" v="592" actId="20577"/>
          <ac:spMkLst>
            <pc:docMk/>
            <pc:sldMk cId="1121366252" sldId="287"/>
            <ac:spMk id="9" creationId="{3273B74A-C3B5-EFAF-D844-9E1C3976CE50}"/>
          </ac:spMkLst>
        </pc:spChg>
        <pc:grpChg chg="add">
          <ac:chgData name="Satoh Takuma" userId="9fc47c3e4fdcd82a" providerId="Windows Live" clId="Web-{DD95A1FA-00FB-4567-82AB-392544F4A569}" dt="2024-09-15T08:54:53.214" v="590"/>
          <ac:grpSpMkLst>
            <pc:docMk/>
            <pc:sldMk cId="1121366252" sldId="287"/>
            <ac:grpSpMk id="43" creationId="{0BCEF8FB-9F0A-618B-B655-CFE0BEA77D80}"/>
          </ac:grpSpMkLst>
        </pc:grpChg>
      </pc:sldChg>
      <pc:sldChg chg="addSp add replId">
        <pc:chgData name="Satoh Takuma" userId="9fc47c3e4fdcd82a" providerId="Windows Live" clId="Web-{DD95A1FA-00FB-4567-82AB-392544F4A569}" dt="2024-09-15T08:55:37.450" v="596"/>
        <pc:sldMkLst>
          <pc:docMk/>
          <pc:sldMk cId="622371835" sldId="288"/>
        </pc:sldMkLst>
        <pc:spChg chg="add">
          <ac:chgData name="Satoh Takuma" userId="9fc47c3e4fdcd82a" providerId="Windows Live" clId="Web-{DD95A1FA-00FB-4567-82AB-392544F4A569}" dt="2024-09-15T08:55:36.606" v="593"/>
          <ac:spMkLst>
            <pc:docMk/>
            <pc:sldMk cId="622371835" sldId="288"/>
            <ac:spMk id="2" creationId="{08EA3CB9-DC77-4585-CBB7-A3586C625A8C}"/>
          </ac:spMkLst>
        </pc:spChg>
        <pc:spChg chg="add">
          <ac:chgData name="Satoh Takuma" userId="9fc47c3e4fdcd82a" providerId="Windows Live" clId="Web-{DD95A1FA-00FB-4567-82AB-392544F4A569}" dt="2024-09-15T08:55:36.606" v="593"/>
          <ac:spMkLst>
            <pc:docMk/>
            <pc:sldMk cId="622371835" sldId="288"/>
            <ac:spMk id="34" creationId="{9BC17137-B716-7799-CAAB-C0907064AF7A}"/>
          </ac:spMkLst>
        </pc:spChg>
        <pc:spChg chg="add">
          <ac:chgData name="Satoh Takuma" userId="9fc47c3e4fdcd82a" providerId="Windows Live" clId="Web-{DD95A1FA-00FB-4567-82AB-392544F4A569}" dt="2024-09-15T08:55:36.606" v="593"/>
          <ac:spMkLst>
            <pc:docMk/>
            <pc:sldMk cId="622371835" sldId="288"/>
            <ac:spMk id="39" creationId="{132DFE18-E20D-264F-2DC9-AD4A0F6A481A}"/>
          </ac:spMkLst>
        </pc:spChg>
        <pc:spChg chg="add">
          <ac:chgData name="Satoh Takuma" userId="9fc47c3e4fdcd82a" providerId="Windows Live" clId="Web-{DD95A1FA-00FB-4567-82AB-392544F4A569}" dt="2024-09-15T08:55:37.059" v="594"/>
          <ac:spMkLst>
            <pc:docMk/>
            <pc:sldMk cId="622371835" sldId="288"/>
            <ac:spMk id="41" creationId="{08EA3CB9-DC77-4585-CBB7-A3586C625A8C}"/>
          </ac:spMkLst>
        </pc:spChg>
        <pc:spChg chg="add">
          <ac:chgData name="Satoh Takuma" userId="9fc47c3e4fdcd82a" providerId="Windows Live" clId="Web-{DD95A1FA-00FB-4567-82AB-392544F4A569}" dt="2024-09-15T08:55:37.059" v="594"/>
          <ac:spMkLst>
            <pc:docMk/>
            <pc:sldMk cId="622371835" sldId="288"/>
            <ac:spMk id="49" creationId="{9BC17137-B716-7799-CAAB-C0907064AF7A}"/>
          </ac:spMkLst>
        </pc:spChg>
        <pc:spChg chg="add">
          <ac:chgData name="Satoh Takuma" userId="9fc47c3e4fdcd82a" providerId="Windows Live" clId="Web-{DD95A1FA-00FB-4567-82AB-392544F4A569}" dt="2024-09-15T08:55:37.059" v="594"/>
          <ac:spMkLst>
            <pc:docMk/>
            <pc:sldMk cId="622371835" sldId="288"/>
            <ac:spMk id="51" creationId="{132DFE18-E20D-264F-2DC9-AD4A0F6A481A}"/>
          </ac:spMkLst>
        </pc:spChg>
        <pc:spChg chg="add">
          <ac:chgData name="Satoh Takuma" userId="9fc47c3e4fdcd82a" providerId="Windows Live" clId="Web-{DD95A1FA-00FB-4567-82AB-392544F4A569}" dt="2024-09-15T08:55:37.215" v="595"/>
          <ac:spMkLst>
            <pc:docMk/>
            <pc:sldMk cId="622371835" sldId="288"/>
            <ac:spMk id="53" creationId="{08EA3CB9-DC77-4585-CBB7-A3586C625A8C}"/>
          </ac:spMkLst>
        </pc:spChg>
        <pc:spChg chg="add">
          <ac:chgData name="Satoh Takuma" userId="9fc47c3e4fdcd82a" providerId="Windows Live" clId="Web-{DD95A1FA-00FB-4567-82AB-392544F4A569}" dt="2024-09-15T08:55:37.215" v="595"/>
          <ac:spMkLst>
            <pc:docMk/>
            <pc:sldMk cId="622371835" sldId="288"/>
            <ac:spMk id="56" creationId="{9BC17137-B716-7799-CAAB-C0907064AF7A}"/>
          </ac:spMkLst>
        </pc:spChg>
        <pc:spChg chg="add">
          <ac:chgData name="Satoh Takuma" userId="9fc47c3e4fdcd82a" providerId="Windows Live" clId="Web-{DD95A1FA-00FB-4567-82AB-392544F4A569}" dt="2024-09-15T08:55:37.215" v="595"/>
          <ac:spMkLst>
            <pc:docMk/>
            <pc:sldMk cId="622371835" sldId="288"/>
            <ac:spMk id="57" creationId="{132DFE18-E20D-264F-2DC9-AD4A0F6A481A}"/>
          </ac:spMkLst>
        </pc:spChg>
        <pc:spChg chg="add">
          <ac:chgData name="Satoh Takuma" userId="9fc47c3e4fdcd82a" providerId="Windows Live" clId="Web-{DD95A1FA-00FB-4567-82AB-392544F4A569}" dt="2024-09-15T08:55:37.450" v="596"/>
          <ac:spMkLst>
            <pc:docMk/>
            <pc:sldMk cId="622371835" sldId="288"/>
            <ac:spMk id="58" creationId="{08EA3CB9-DC77-4585-CBB7-A3586C625A8C}"/>
          </ac:spMkLst>
        </pc:spChg>
        <pc:spChg chg="add">
          <ac:chgData name="Satoh Takuma" userId="9fc47c3e4fdcd82a" providerId="Windows Live" clId="Web-{DD95A1FA-00FB-4567-82AB-392544F4A569}" dt="2024-09-15T08:55:37.450" v="596"/>
          <ac:spMkLst>
            <pc:docMk/>
            <pc:sldMk cId="622371835" sldId="288"/>
            <ac:spMk id="60" creationId="{9BC17137-B716-7799-CAAB-C0907064AF7A}"/>
          </ac:spMkLst>
        </pc:spChg>
        <pc:spChg chg="add">
          <ac:chgData name="Satoh Takuma" userId="9fc47c3e4fdcd82a" providerId="Windows Live" clId="Web-{DD95A1FA-00FB-4567-82AB-392544F4A569}" dt="2024-09-15T08:55:37.450" v="596"/>
          <ac:spMkLst>
            <pc:docMk/>
            <pc:sldMk cId="622371835" sldId="288"/>
            <ac:spMk id="61" creationId="{132DFE18-E20D-264F-2DC9-AD4A0F6A481A}"/>
          </ac:spMkLst>
        </pc:spChg>
        <pc:grpChg chg="add">
          <ac:chgData name="Satoh Takuma" userId="9fc47c3e4fdcd82a" providerId="Windows Live" clId="Web-{DD95A1FA-00FB-4567-82AB-392544F4A569}" dt="2024-09-15T08:55:36.606" v="593"/>
          <ac:grpSpMkLst>
            <pc:docMk/>
            <pc:sldMk cId="622371835" sldId="288"/>
            <ac:grpSpMk id="9" creationId="{22EFBE6E-D943-4F34-C349-50981B81F30F}"/>
          </ac:grpSpMkLst>
        </pc:grpChg>
        <pc:grpChg chg="add">
          <ac:chgData name="Satoh Takuma" userId="9fc47c3e4fdcd82a" providerId="Windows Live" clId="Web-{DD95A1FA-00FB-4567-82AB-392544F4A569}" dt="2024-09-15T08:55:37.059" v="594"/>
          <ac:grpSpMkLst>
            <pc:docMk/>
            <pc:sldMk cId="622371835" sldId="288"/>
            <ac:grpSpMk id="43" creationId="{22EFBE6E-D943-4F34-C349-50981B81F30F}"/>
          </ac:grpSpMkLst>
        </pc:grpChg>
        <pc:grpChg chg="add">
          <ac:chgData name="Satoh Takuma" userId="9fc47c3e4fdcd82a" providerId="Windows Live" clId="Web-{DD95A1FA-00FB-4567-82AB-392544F4A569}" dt="2024-09-15T08:55:37.215" v="595"/>
          <ac:grpSpMkLst>
            <pc:docMk/>
            <pc:sldMk cId="622371835" sldId="288"/>
            <ac:grpSpMk id="55" creationId="{22EFBE6E-D943-4F34-C349-50981B81F30F}"/>
          </ac:grpSpMkLst>
        </pc:grpChg>
        <pc:grpChg chg="add">
          <ac:chgData name="Satoh Takuma" userId="9fc47c3e4fdcd82a" providerId="Windows Live" clId="Web-{DD95A1FA-00FB-4567-82AB-392544F4A569}" dt="2024-09-15T08:55:37.450" v="596"/>
          <ac:grpSpMkLst>
            <pc:docMk/>
            <pc:sldMk cId="622371835" sldId="288"/>
            <ac:grpSpMk id="59" creationId="{22EFBE6E-D943-4F34-C349-50981B81F30F}"/>
          </ac:grpSpMkLst>
        </pc:grpChg>
      </pc:sldChg>
    </pc:docChg>
  </pc:docChgLst>
  <pc:docChgLst>
    <pc:chgData name="Satoh Takuma" userId="9fc47c3e4fdcd82a" providerId="Windows Live" clId="Web-{0453744B-C568-4111-9FD9-340995BD2880}"/>
    <pc:docChg chg="addSld delSld modSld sldOrd">
      <pc:chgData name="Satoh Takuma" userId="9fc47c3e4fdcd82a" providerId="Windows Live" clId="Web-{0453744B-C568-4111-9FD9-340995BD2880}" dt="2024-09-15T09:05:31.391" v="54"/>
      <pc:docMkLst>
        <pc:docMk/>
      </pc:docMkLst>
      <pc:sldChg chg="delSp">
        <pc:chgData name="Satoh Takuma" userId="9fc47c3e4fdcd82a" providerId="Windows Live" clId="Web-{0453744B-C568-4111-9FD9-340995BD2880}" dt="2024-09-15T09:04:54.015" v="53"/>
        <pc:sldMkLst>
          <pc:docMk/>
          <pc:sldMk cId="0" sldId="256"/>
        </pc:sldMkLst>
        <pc:grpChg chg="del">
          <ac:chgData name="Satoh Takuma" userId="9fc47c3e4fdcd82a" providerId="Windows Live" clId="Web-{0453744B-C568-4111-9FD9-340995BD2880}" dt="2024-09-15T09:04:54.015" v="53"/>
          <ac:grpSpMkLst>
            <pc:docMk/>
            <pc:sldMk cId="0" sldId="256"/>
            <ac:grpSpMk id="55" creationId="{00000000-0000-0000-0000-000000000000}"/>
          </ac:grpSpMkLst>
        </pc:grpChg>
      </pc:sldChg>
      <pc:sldChg chg="del">
        <pc:chgData name="Satoh Takuma" userId="9fc47c3e4fdcd82a" providerId="Windows Live" clId="Web-{0453744B-C568-4111-9FD9-340995BD2880}" dt="2024-09-15T09:04:45.280" v="52"/>
        <pc:sldMkLst>
          <pc:docMk/>
          <pc:sldMk cId="0" sldId="259"/>
        </pc:sldMkLst>
      </pc:sldChg>
      <pc:sldChg chg="del">
        <pc:chgData name="Satoh Takuma" userId="9fc47c3e4fdcd82a" providerId="Windows Live" clId="Web-{0453744B-C568-4111-9FD9-340995BD2880}" dt="2024-09-15T09:04:44.217" v="51"/>
        <pc:sldMkLst>
          <pc:docMk/>
          <pc:sldMk cId="325073139" sldId="266"/>
        </pc:sldMkLst>
      </pc:sldChg>
      <pc:sldChg chg="ord">
        <pc:chgData name="Satoh Takuma" userId="9fc47c3e4fdcd82a" providerId="Windows Live" clId="Web-{0453744B-C568-4111-9FD9-340995BD2880}" dt="2024-09-15T09:05:31.391" v="54"/>
        <pc:sldMkLst>
          <pc:docMk/>
          <pc:sldMk cId="1086617012" sldId="283"/>
        </pc:sldMkLst>
      </pc:sldChg>
      <pc:sldChg chg="addSp modSp">
        <pc:chgData name="Satoh Takuma" userId="9fc47c3e4fdcd82a" providerId="Windows Live" clId="Web-{0453744B-C568-4111-9FD9-340995BD2880}" dt="2024-09-15T09:02:33.292" v="26" actId="1076"/>
        <pc:sldMkLst>
          <pc:docMk/>
          <pc:sldMk cId="3484809629" sldId="284"/>
        </pc:sldMkLst>
        <pc:grpChg chg="add mod">
          <ac:chgData name="Satoh Takuma" userId="9fc47c3e4fdcd82a" providerId="Windows Live" clId="Web-{0453744B-C568-4111-9FD9-340995BD2880}" dt="2024-09-15T09:02:33.292" v="26" actId="1076"/>
          <ac:grpSpMkLst>
            <pc:docMk/>
            <pc:sldMk cId="3484809629" sldId="284"/>
            <ac:grpSpMk id="7" creationId="{C4C09BA7-EF34-BB9F-F37F-4EF6B40262FE}"/>
          </ac:grpSpMkLst>
        </pc:grpChg>
      </pc:sldChg>
      <pc:sldChg chg="del">
        <pc:chgData name="Satoh Takuma" userId="9fc47c3e4fdcd82a" providerId="Windows Live" clId="Web-{0453744B-C568-4111-9FD9-340995BD2880}" dt="2024-09-15T08:59:41.568" v="0"/>
        <pc:sldMkLst>
          <pc:docMk/>
          <pc:sldMk cId="622371835" sldId="288"/>
        </pc:sldMkLst>
      </pc:sldChg>
      <pc:sldChg chg="addSp modSp add replId">
        <pc:chgData name="Satoh Takuma" userId="9fc47c3e4fdcd82a" providerId="Windows Live" clId="Web-{0453744B-C568-4111-9FD9-340995BD2880}" dt="2024-09-15T09:00:43.164" v="20" actId="20577"/>
        <pc:sldMkLst>
          <pc:docMk/>
          <pc:sldMk cId="1375463039" sldId="288"/>
        </pc:sldMkLst>
        <pc:spChg chg="add mod">
          <ac:chgData name="Satoh Takuma" userId="9fc47c3e4fdcd82a" providerId="Windows Live" clId="Web-{0453744B-C568-4111-9FD9-340995BD2880}" dt="2024-09-15T09:00:32.242" v="10" actId="20577"/>
          <ac:spMkLst>
            <pc:docMk/>
            <pc:sldMk cId="1375463039" sldId="288"/>
            <ac:spMk id="9" creationId="{9DAFE6B5-28F1-1B77-CEC1-0617655A73C7}"/>
          </ac:spMkLst>
        </pc:spChg>
        <pc:spChg chg="mod">
          <ac:chgData name="Satoh Takuma" userId="9fc47c3e4fdcd82a" providerId="Windows Live" clId="Web-{0453744B-C568-4111-9FD9-340995BD2880}" dt="2024-09-15T09:00:43.164" v="20" actId="20577"/>
          <ac:spMkLst>
            <pc:docMk/>
            <pc:sldMk cId="1375463039" sldId="288"/>
            <ac:spMk id="53" creationId="{53E4F7B2-0AB7-84FF-FB9E-75A638D9A54C}"/>
          </ac:spMkLst>
        </pc:spChg>
        <pc:grpChg chg="add">
          <ac:chgData name="Satoh Takuma" userId="9fc47c3e4fdcd82a" providerId="Windows Live" clId="Web-{0453744B-C568-4111-9FD9-340995BD2880}" dt="2024-09-15T09:00:20.226" v="5"/>
          <ac:grpSpMkLst>
            <pc:docMk/>
            <pc:sldMk cId="1375463039" sldId="288"/>
            <ac:grpSpMk id="55" creationId="{479DAA59-79BF-94F0-765C-47A10A2AD5BD}"/>
          </ac:grpSpMkLst>
        </pc:grpChg>
      </pc:sldChg>
      <pc:sldChg chg="addSp delSp modSp add replId">
        <pc:chgData name="Satoh Takuma" userId="9fc47c3e4fdcd82a" providerId="Windows Live" clId="Web-{0453744B-C568-4111-9FD9-340995BD2880}" dt="2024-09-15T09:03:37.622" v="35"/>
        <pc:sldMkLst>
          <pc:docMk/>
          <pc:sldMk cId="4179286351" sldId="289"/>
        </pc:sldMkLst>
        <pc:spChg chg="mod">
          <ac:chgData name="Satoh Takuma" userId="9fc47c3e4fdcd82a" providerId="Windows Live" clId="Web-{0453744B-C568-4111-9FD9-340995BD2880}" dt="2024-09-15T09:02:58.058" v="28" actId="20577"/>
          <ac:spMkLst>
            <pc:docMk/>
            <pc:sldMk cId="4179286351" sldId="289"/>
            <ac:spMk id="105" creationId="{C3FFAE24-733D-93FF-05C5-7AF7D4B91400}"/>
          </ac:spMkLst>
        </pc:spChg>
        <pc:spChg chg="mod">
          <ac:chgData name="Satoh Takuma" userId="9fc47c3e4fdcd82a" providerId="Windows Live" clId="Web-{0453744B-C568-4111-9FD9-340995BD2880}" dt="2024-09-15T09:03:06.887" v="31" actId="20577"/>
          <ac:spMkLst>
            <pc:docMk/>
            <pc:sldMk cId="4179286351" sldId="289"/>
            <ac:spMk id="107" creationId="{60F603F8-D6E0-5602-A41B-01D40260467D}"/>
          </ac:spMkLst>
        </pc:spChg>
        <pc:grpChg chg="add del">
          <ac:chgData name="Satoh Takuma" userId="9fc47c3e4fdcd82a" providerId="Windows Live" clId="Web-{0453744B-C568-4111-9FD9-340995BD2880}" dt="2024-09-15T09:03:37.622" v="35"/>
          <ac:grpSpMkLst>
            <pc:docMk/>
            <pc:sldMk cId="4179286351" sldId="289"/>
            <ac:grpSpMk id="39" creationId="{70845B23-2FBD-31D9-8B8C-6AB600C70BFD}"/>
          </ac:grpSpMkLst>
        </pc:grpChg>
        <pc:grpChg chg="add del">
          <ac:chgData name="Satoh Takuma" userId="9fc47c3e4fdcd82a" providerId="Windows Live" clId="Web-{0453744B-C568-4111-9FD9-340995BD2880}" dt="2024-09-15T09:03:34.684" v="34"/>
          <ac:grpSpMkLst>
            <pc:docMk/>
            <pc:sldMk cId="4179286351" sldId="289"/>
            <ac:grpSpMk id="51" creationId="{253D9E07-CEAE-53C9-36C7-5F0A482C8741}"/>
          </ac:grpSpMkLst>
        </pc:grpChg>
      </pc:sldChg>
      <pc:sldChg chg="addSp modSp add">
        <pc:chgData name="Satoh Takuma" userId="9fc47c3e4fdcd82a" providerId="Windows Live" clId="Web-{0453744B-C568-4111-9FD9-340995BD2880}" dt="2024-09-15T09:01:02.414" v="24" actId="20577"/>
        <pc:sldMkLst>
          <pc:docMk/>
          <pc:sldMk cId="3405230447" sldId="290"/>
        </pc:sldMkLst>
        <pc:spChg chg="add mod">
          <ac:chgData name="Satoh Takuma" userId="9fc47c3e4fdcd82a" providerId="Windows Live" clId="Web-{0453744B-C568-4111-9FD9-340995BD2880}" dt="2024-09-15T09:01:02.414" v="24" actId="20577"/>
          <ac:spMkLst>
            <pc:docMk/>
            <pc:sldMk cId="3405230447" sldId="290"/>
            <ac:spMk id="9" creationId="{E948A00B-C3A8-7021-1763-5F50CC2266BB}"/>
          </ac:spMkLst>
        </pc:spChg>
        <pc:grpChg chg="add">
          <ac:chgData name="Satoh Takuma" userId="9fc47c3e4fdcd82a" providerId="Windows Live" clId="Web-{0453744B-C568-4111-9FD9-340995BD2880}" dt="2024-09-15T09:00:52.664" v="22"/>
          <ac:grpSpMkLst>
            <pc:docMk/>
            <pc:sldMk cId="3405230447" sldId="290"/>
            <ac:grpSpMk id="43" creationId="{C607A39F-33E3-73EC-6DAC-D47F0822D2C5}"/>
          </ac:grpSpMkLst>
        </pc:grpChg>
      </pc:sldChg>
      <pc:sldChg chg="modSp add replId">
        <pc:chgData name="Satoh Takuma" userId="9fc47c3e4fdcd82a" providerId="Windows Live" clId="Web-{0453744B-C568-4111-9FD9-340995BD2880}" dt="2024-09-15T09:04:23.873" v="42" actId="20577"/>
        <pc:sldMkLst>
          <pc:docMk/>
          <pc:sldMk cId="2649458056" sldId="291"/>
        </pc:sldMkLst>
        <pc:spChg chg="mod">
          <ac:chgData name="Satoh Takuma" userId="9fc47c3e4fdcd82a" providerId="Windows Live" clId="Web-{0453744B-C568-4111-9FD9-340995BD2880}" dt="2024-09-15T09:04:23.873" v="42" actId="20577"/>
          <ac:spMkLst>
            <pc:docMk/>
            <pc:sldMk cId="2649458056" sldId="291"/>
            <ac:spMk id="105" creationId="{C3FFAE24-733D-93FF-05C5-7AF7D4B91400}"/>
          </ac:spMkLst>
        </pc:spChg>
        <pc:spChg chg="mod">
          <ac:chgData name="Satoh Takuma" userId="9fc47c3e4fdcd82a" providerId="Windows Live" clId="Web-{0453744B-C568-4111-9FD9-340995BD2880}" dt="2024-09-15T09:04:18.373" v="40" actId="20577"/>
          <ac:spMkLst>
            <pc:docMk/>
            <pc:sldMk cId="2649458056" sldId="291"/>
            <ac:spMk id="107" creationId="{60F603F8-D6E0-5602-A41B-01D40260467D}"/>
          </ac:spMkLst>
        </pc:spChg>
      </pc:sldChg>
      <pc:sldChg chg="modSp add replId">
        <pc:chgData name="Satoh Takuma" userId="9fc47c3e4fdcd82a" providerId="Windows Live" clId="Web-{0453744B-C568-4111-9FD9-340995BD2880}" dt="2024-09-15T09:04:39.327" v="50" actId="20577"/>
        <pc:sldMkLst>
          <pc:docMk/>
          <pc:sldMk cId="3384793345" sldId="292"/>
        </pc:sldMkLst>
        <pc:spChg chg="mod">
          <ac:chgData name="Satoh Takuma" userId="9fc47c3e4fdcd82a" providerId="Windows Live" clId="Web-{0453744B-C568-4111-9FD9-340995BD2880}" dt="2024-09-15T09:04:39.327" v="50" actId="20577"/>
          <ac:spMkLst>
            <pc:docMk/>
            <pc:sldMk cId="3384793345" sldId="292"/>
            <ac:spMk id="105" creationId="{C3FFAE24-733D-93FF-05C5-7AF7D4B91400}"/>
          </ac:spMkLst>
        </pc:spChg>
        <pc:spChg chg="mod">
          <ac:chgData name="Satoh Takuma" userId="9fc47c3e4fdcd82a" providerId="Windows Live" clId="Web-{0453744B-C568-4111-9FD9-340995BD2880}" dt="2024-09-15T09:04:31.061" v="45" actId="20577"/>
          <ac:spMkLst>
            <pc:docMk/>
            <pc:sldMk cId="3384793345" sldId="292"/>
            <ac:spMk id="107" creationId="{60F603F8-D6E0-5602-A41B-01D40260467D}"/>
          </ac:spMkLst>
        </pc:spChg>
      </pc:sldChg>
    </pc:docChg>
  </pc:docChgLst>
  <pc:docChgLst>
    <pc:chgData name="Satoh Takuma" userId="9fc47c3e4fdcd82a" providerId="Windows Live" clId="Web-{5E21033E-6537-47BA-82EA-E02883DD0EB6}"/>
    <pc:docChg chg="addSld delSld modSld">
      <pc:chgData name="Satoh Takuma" userId="9fc47c3e4fdcd82a" providerId="Windows Live" clId="Web-{5E21033E-6537-47BA-82EA-E02883DD0EB6}" dt="2024-09-15T02:36:39.728" v="23" actId="20577"/>
      <pc:docMkLst>
        <pc:docMk/>
      </pc:docMkLst>
      <pc:sldChg chg="modSp">
        <pc:chgData name="Satoh Takuma" userId="9fc47c3e4fdcd82a" providerId="Windows Live" clId="Web-{5E21033E-6537-47BA-82EA-E02883DD0EB6}" dt="2024-09-15T02:34:11.113" v="6" actId="20577"/>
        <pc:sldMkLst>
          <pc:docMk/>
          <pc:sldMk cId="3971648637" sldId="274"/>
        </pc:sldMkLst>
        <pc:spChg chg="mod">
          <ac:chgData name="Satoh Takuma" userId="9fc47c3e4fdcd82a" providerId="Windows Live" clId="Web-{5E21033E-6537-47BA-82EA-E02883DD0EB6}" dt="2024-09-15T02:34:11.113" v="6" actId="20577"/>
          <ac:spMkLst>
            <pc:docMk/>
            <pc:sldMk cId="3971648637" sldId="274"/>
            <ac:spMk id="6" creationId="{ED640B1B-5EF9-C9C5-7B72-A10087CA6018}"/>
          </ac:spMkLst>
        </pc:spChg>
      </pc:sldChg>
      <pc:sldChg chg="modSp add replId">
        <pc:chgData name="Satoh Takuma" userId="9fc47c3e4fdcd82a" providerId="Windows Live" clId="Web-{5E21033E-6537-47BA-82EA-E02883DD0EB6}" dt="2024-09-15T02:36:04.336" v="12"/>
        <pc:sldMkLst>
          <pc:docMk/>
          <pc:sldMk cId="2224746441" sldId="280"/>
        </pc:sldMkLst>
        <pc:spChg chg="mod">
          <ac:chgData name="Satoh Takuma" userId="9fc47c3e4fdcd82a" providerId="Windows Live" clId="Web-{5E21033E-6537-47BA-82EA-E02883DD0EB6}" dt="2024-09-15T02:35:15.506" v="9"/>
          <ac:spMkLst>
            <pc:docMk/>
            <pc:sldMk cId="2224746441" sldId="280"/>
            <ac:spMk id="3" creationId="{08EA3CB9-DC77-4585-CBB7-A3586C625A8C}"/>
          </ac:spMkLst>
        </pc:spChg>
        <pc:spChg chg="mod">
          <ac:chgData name="Satoh Takuma" userId="9fc47c3e4fdcd82a" providerId="Windows Live" clId="Web-{5E21033E-6537-47BA-82EA-E02883DD0EB6}" dt="2024-09-15T02:36:04.336" v="12"/>
          <ac:spMkLst>
            <pc:docMk/>
            <pc:sldMk cId="2224746441" sldId="280"/>
            <ac:spMk id="14" creationId="{35C3A3B6-CD19-8260-7A32-AE15325C0719}"/>
          </ac:spMkLst>
        </pc:spChg>
        <pc:spChg chg="mod">
          <ac:chgData name="Satoh Takuma" userId="9fc47c3e4fdcd82a" providerId="Windows Live" clId="Web-{5E21033E-6537-47BA-82EA-E02883DD0EB6}" dt="2024-09-15T02:35:50.976" v="11"/>
          <ac:spMkLst>
            <pc:docMk/>
            <pc:sldMk cId="2224746441" sldId="280"/>
            <ac:spMk id="15" creationId="{E99074A0-D8C8-4DE5-9EB2-157E39A8C955}"/>
          </ac:spMkLst>
        </pc:spChg>
      </pc:sldChg>
      <pc:sldChg chg="delSp modSp add replId">
        <pc:chgData name="Satoh Takuma" userId="9fc47c3e4fdcd82a" providerId="Windows Live" clId="Web-{5E21033E-6537-47BA-82EA-E02883DD0EB6}" dt="2024-09-15T02:36:39.728" v="23" actId="20577"/>
        <pc:sldMkLst>
          <pc:docMk/>
          <pc:sldMk cId="641573677" sldId="281"/>
        </pc:sldMkLst>
        <pc:spChg chg="mod">
          <ac:chgData name="Satoh Takuma" userId="9fc47c3e4fdcd82a" providerId="Windows Live" clId="Web-{5E21033E-6537-47BA-82EA-E02883DD0EB6}" dt="2024-09-15T02:36:39.728" v="23" actId="20577"/>
          <ac:spMkLst>
            <pc:docMk/>
            <pc:sldMk cId="641573677" sldId="281"/>
            <ac:spMk id="3" creationId="{08EA3CB9-DC77-4585-CBB7-A3586C625A8C}"/>
          </ac:spMkLst>
        </pc:spChg>
        <pc:grpChg chg="del">
          <ac:chgData name="Satoh Takuma" userId="9fc47c3e4fdcd82a" providerId="Windows Live" clId="Web-{5E21033E-6537-47BA-82EA-E02883DD0EB6}" dt="2024-09-15T02:36:21.087" v="15"/>
          <ac:grpSpMkLst>
            <pc:docMk/>
            <pc:sldMk cId="641573677" sldId="281"/>
            <ac:grpSpMk id="4" creationId="{AE8E0E66-B895-A611-A0AA-90AB2948B545}"/>
          </ac:grpSpMkLst>
        </pc:grpChg>
      </pc:sldChg>
      <pc:sldChg chg="add del replId">
        <pc:chgData name="Satoh Takuma" userId="9fc47c3e4fdcd82a" providerId="Windows Live" clId="Web-{5E21033E-6537-47BA-82EA-E02883DD0EB6}" dt="2024-09-15T02:36:14.180" v="13"/>
        <pc:sldMkLst>
          <pc:docMk/>
          <pc:sldMk cId="3141036334" sldId="281"/>
        </pc:sldMkLst>
      </pc:sldChg>
    </pc:docChg>
  </pc:docChgLst>
  <pc:docChgLst>
    <pc:chgData name="Satoh Takuma" userId="9fc47c3e4fdcd82a" providerId="Windows Live" clId="Web-{5D759907-2323-4BC3-B0F5-A92BF0384B9C}"/>
    <pc:docChg chg="addSld delSld modSld">
      <pc:chgData name="Satoh Takuma" userId="9fc47c3e4fdcd82a" providerId="Windows Live" clId="Web-{5D759907-2323-4BC3-B0F5-A92BF0384B9C}" dt="2024-09-14T17:09:09.102" v="164"/>
      <pc:docMkLst>
        <pc:docMk/>
      </pc:docMkLst>
      <pc:sldChg chg="delSp modSp">
        <pc:chgData name="Satoh Takuma" userId="9fc47c3e4fdcd82a" providerId="Windows Live" clId="Web-{5D759907-2323-4BC3-B0F5-A92BF0384B9C}" dt="2024-09-14T16:53:56.662" v="31" actId="20577"/>
        <pc:sldMkLst>
          <pc:docMk/>
          <pc:sldMk cId="0" sldId="256"/>
        </pc:sldMkLst>
        <pc:spChg chg="mod">
          <ac:chgData name="Satoh Takuma" userId="9fc47c3e4fdcd82a" providerId="Windows Live" clId="Web-{5D759907-2323-4BC3-B0F5-A92BF0384B9C}" dt="2024-09-14T16:52:44.672" v="23"/>
          <ac:spMkLst>
            <pc:docMk/>
            <pc:sldMk cId="0" sldId="256"/>
            <ac:spMk id="56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2:44.688" v="24"/>
          <ac:spMkLst>
            <pc:docMk/>
            <pc:sldMk cId="0" sldId="256"/>
            <ac:spMk id="57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3:12.893" v="28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3:56.662" v="31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3:04.424" v="26"/>
          <ac:spMkLst>
            <pc:docMk/>
            <pc:sldMk cId="0" sldId="256"/>
            <ac:spMk id="62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3:04.439" v="27"/>
          <ac:spMkLst>
            <pc:docMk/>
            <pc:sldMk cId="0" sldId="256"/>
            <ac:spMk id="63" creationId="{00000000-0000-0000-0000-000000000000}"/>
          </ac:spMkLst>
        </pc:spChg>
        <pc:spChg chg="del">
          <ac:chgData name="Satoh Takuma" userId="9fc47c3e4fdcd82a" providerId="Windows Live" clId="Web-{5D759907-2323-4BC3-B0F5-A92BF0384B9C}" dt="2024-09-14T16:51:26.213" v="15"/>
          <ac:spMkLst>
            <pc:docMk/>
            <pc:sldMk cId="0" sldId="256"/>
            <ac:spMk id="67" creationId="{00000000-0000-0000-0000-000000000000}"/>
          </ac:spMkLst>
        </pc:spChg>
        <pc:grpChg chg="mod">
          <ac:chgData name="Satoh Takuma" userId="9fc47c3e4fdcd82a" providerId="Windows Live" clId="Web-{5D759907-2323-4BC3-B0F5-A92BF0384B9C}" dt="2024-09-14T16:53:23.738" v="30" actId="1076"/>
          <ac:grpSpMkLst>
            <pc:docMk/>
            <pc:sldMk cId="0" sldId="256"/>
            <ac:grpSpMk id="55" creationId="{00000000-0000-0000-0000-000000000000}"/>
          </ac:grpSpMkLst>
        </pc:grpChg>
      </pc:sldChg>
      <pc:sldChg chg="addSp delSp modSp add del">
        <pc:chgData name="Satoh Takuma" userId="9fc47c3e4fdcd82a" providerId="Windows Live" clId="Web-{5D759907-2323-4BC3-B0F5-A92BF0384B9C}" dt="2024-09-14T17:03:27.076" v="115"/>
        <pc:sldMkLst>
          <pc:docMk/>
          <pc:sldMk cId="0" sldId="257"/>
        </pc:sldMkLst>
        <pc:spChg chg="add del mod">
          <ac:chgData name="Satoh Takuma" userId="9fc47c3e4fdcd82a" providerId="Windows Live" clId="Web-{5D759907-2323-4BC3-B0F5-A92BF0384B9C}" dt="2024-09-14T16:48:37.559" v="4"/>
          <ac:spMkLst>
            <pc:docMk/>
            <pc:sldMk cId="0" sldId="257"/>
            <ac:spMk id="2" creationId="{D784D579-E146-D39C-A633-3581ED7C0A5B}"/>
          </ac:spMkLst>
        </pc:spChg>
        <pc:spChg chg="add mod">
          <ac:chgData name="Satoh Takuma" userId="9fc47c3e4fdcd82a" providerId="Windows Live" clId="Web-{5D759907-2323-4BC3-B0F5-A92BF0384B9C}" dt="2024-09-14T16:50:14.130" v="14"/>
          <ac:spMkLst>
            <pc:docMk/>
            <pc:sldMk cId="0" sldId="257"/>
            <ac:spMk id="3" creationId="{23B09406-38F7-E24C-9586-4AC29544004C}"/>
          </ac:spMkLst>
        </pc:spChg>
        <pc:spChg chg="add mod">
          <ac:chgData name="Satoh Takuma" userId="9fc47c3e4fdcd82a" providerId="Windows Live" clId="Web-{5D759907-2323-4BC3-B0F5-A92BF0384B9C}" dt="2024-09-14T16:56:24.423" v="76" actId="1076"/>
          <ac:spMkLst>
            <pc:docMk/>
            <pc:sldMk cId="0" sldId="257"/>
            <ac:spMk id="4" creationId="{6EB4E843-C280-1AF0-A21E-C26DB7BAA5B9}"/>
          </ac:spMkLst>
        </pc:spChg>
        <pc:spChg chg="mod">
          <ac:chgData name="Satoh Takuma" userId="9fc47c3e4fdcd82a" providerId="Windows Live" clId="Web-{5D759907-2323-4BC3-B0F5-A92BF0384B9C}" dt="2024-09-14T16:54:37.259" v="52"/>
          <ac:spMkLst>
            <pc:docMk/>
            <pc:sldMk cId="0" sldId="257"/>
            <ac:spMk id="74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4:37.259" v="53"/>
          <ac:spMkLst>
            <pc:docMk/>
            <pc:sldMk cId="0" sldId="257"/>
            <ac:spMk id="75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7:04.285" v="84" actId="20577"/>
          <ac:spMkLst>
            <pc:docMk/>
            <pc:sldMk cId="0" sldId="257"/>
            <ac:spMk id="76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4:37.274" v="55"/>
          <ac:spMkLst>
            <pc:docMk/>
            <pc:sldMk cId="0" sldId="257"/>
            <ac:spMk id="78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4:37.274" v="56"/>
          <ac:spMkLst>
            <pc:docMk/>
            <pc:sldMk cId="0" sldId="257"/>
            <ac:spMk id="79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4:07.882" v="32"/>
          <ac:spMkLst>
            <pc:docMk/>
            <pc:sldMk cId="0" sldId="257"/>
            <ac:spMk id="81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4:15.523" v="42"/>
          <ac:spMkLst>
            <pc:docMk/>
            <pc:sldMk cId="0" sldId="257"/>
            <ac:spMk id="82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4:07.882" v="34"/>
          <ac:spMkLst>
            <pc:docMk/>
            <pc:sldMk cId="0" sldId="257"/>
            <ac:spMk id="84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4:15.523" v="43"/>
          <ac:spMkLst>
            <pc:docMk/>
            <pc:sldMk cId="0" sldId="257"/>
            <ac:spMk id="85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4:07.897" v="36"/>
          <ac:spMkLst>
            <pc:docMk/>
            <pc:sldMk cId="0" sldId="257"/>
            <ac:spMk id="87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4:15.523" v="44"/>
          <ac:spMkLst>
            <pc:docMk/>
            <pc:sldMk cId="0" sldId="257"/>
            <ac:spMk id="88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4:07.913" v="38"/>
          <ac:spMkLst>
            <pc:docMk/>
            <pc:sldMk cId="0" sldId="257"/>
            <ac:spMk id="90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4:15.523" v="45"/>
          <ac:spMkLst>
            <pc:docMk/>
            <pc:sldMk cId="0" sldId="257"/>
            <ac:spMk id="91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4:07.913" v="40"/>
          <ac:spMkLst>
            <pc:docMk/>
            <pc:sldMk cId="0" sldId="257"/>
            <ac:spMk id="93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4:15.601" v="46"/>
          <ac:spMkLst>
            <pc:docMk/>
            <pc:sldMk cId="0" sldId="257"/>
            <ac:spMk id="94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4:37.274" v="57"/>
          <ac:spMkLst>
            <pc:docMk/>
            <pc:sldMk cId="0" sldId="257"/>
            <ac:spMk id="95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48:08.150" v="1" actId="20577"/>
          <ac:spMkLst>
            <pc:docMk/>
            <pc:sldMk cId="0" sldId="257"/>
            <ac:spMk id="98" creationId="{00000000-0000-0000-0000-000000000000}"/>
          </ac:spMkLst>
        </pc:spChg>
        <pc:spChg chg="topLvl">
          <ac:chgData name="Satoh Takuma" userId="9fc47c3e4fdcd82a" providerId="Windows Live" clId="Web-{5D759907-2323-4BC3-B0F5-A92BF0384B9C}" dt="2024-09-14T16:54:44.759" v="60"/>
          <ac:spMkLst>
            <pc:docMk/>
            <pc:sldMk cId="0" sldId="257"/>
            <ac:spMk id="100" creationId="{00000000-0000-0000-0000-000000000000}"/>
          </ac:spMkLst>
        </pc:spChg>
        <pc:spChg chg="del topLvl">
          <ac:chgData name="Satoh Takuma" userId="9fc47c3e4fdcd82a" providerId="Windows Live" clId="Web-{5D759907-2323-4BC3-B0F5-A92BF0384B9C}" dt="2024-09-14T16:54:44.759" v="60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4:37.274" v="58"/>
          <ac:spMkLst>
            <pc:docMk/>
            <pc:sldMk cId="0" sldId="257"/>
            <ac:spMk id="102" creationId="{00000000-0000-0000-0000-000000000000}"/>
          </ac:spMkLst>
        </pc:spChg>
        <pc:spChg chg="topLvl">
          <ac:chgData name="Satoh Takuma" userId="9fc47c3e4fdcd82a" providerId="Windows Live" clId="Web-{5D759907-2323-4BC3-B0F5-A92BF0384B9C}" dt="2024-09-14T16:54:55.541" v="62"/>
          <ac:spMkLst>
            <pc:docMk/>
            <pc:sldMk cId="0" sldId="257"/>
            <ac:spMk id="104" creationId="{00000000-0000-0000-0000-000000000000}"/>
          </ac:spMkLst>
        </pc:spChg>
        <pc:spChg chg="del mod topLvl">
          <ac:chgData name="Satoh Takuma" userId="9fc47c3e4fdcd82a" providerId="Windows Live" clId="Web-{5D759907-2323-4BC3-B0F5-A92BF0384B9C}" dt="2024-09-14T16:54:55.541" v="62"/>
          <ac:spMkLst>
            <pc:docMk/>
            <pc:sldMk cId="0" sldId="257"/>
            <ac:spMk id="105" creationId="{00000000-0000-0000-0000-000000000000}"/>
          </ac:spMkLst>
        </pc:spChg>
        <pc:spChg chg="topLvl">
          <ac:chgData name="Satoh Takuma" userId="9fc47c3e4fdcd82a" providerId="Windows Live" clId="Web-{5D759907-2323-4BC3-B0F5-A92BF0384B9C}" dt="2024-09-14T16:54:57.510" v="63"/>
          <ac:spMkLst>
            <pc:docMk/>
            <pc:sldMk cId="0" sldId="257"/>
            <ac:spMk id="107" creationId="{00000000-0000-0000-0000-000000000000}"/>
          </ac:spMkLst>
        </pc:spChg>
        <pc:spChg chg="del topLvl">
          <ac:chgData name="Satoh Takuma" userId="9fc47c3e4fdcd82a" providerId="Windows Live" clId="Web-{5D759907-2323-4BC3-B0F5-A92BF0384B9C}" dt="2024-09-14T16:54:57.510" v="63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6:54:37.337" v="59"/>
          <ac:spMkLst>
            <pc:docMk/>
            <pc:sldMk cId="0" sldId="257"/>
            <ac:spMk id="109" creationId="{00000000-0000-0000-0000-000000000000}"/>
          </ac:spMkLst>
        </pc:spChg>
        <pc:grpChg chg="add">
          <ac:chgData name="Satoh Takuma" userId="9fc47c3e4fdcd82a" providerId="Windows Live" clId="Web-{5D759907-2323-4BC3-B0F5-A92BF0384B9C}" dt="2024-09-14T16:56:34.096" v="77"/>
          <ac:grpSpMkLst>
            <pc:docMk/>
            <pc:sldMk cId="0" sldId="257"/>
            <ac:grpSpMk id="5" creationId="{632E0BA6-4FD0-6CF0-34AC-E2114A54FF9A}"/>
          </ac:grpSpMkLst>
        </pc:grpChg>
        <pc:grpChg chg="add mod">
          <ac:chgData name="Satoh Takuma" userId="9fc47c3e4fdcd82a" providerId="Windows Live" clId="Web-{5D759907-2323-4BC3-B0F5-A92BF0384B9C}" dt="2024-09-14T16:56:40.909" v="79" actId="1076"/>
          <ac:grpSpMkLst>
            <pc:docMk/>
            <pc:sldMk cId="0" sldId="257"/>
            <ac:grpSpMk id="6" creationId="{E5E6C6F8-B44B-DD5E-A0ED-91D40D1E6574}"/>
          </ac:grpSpMkLst>
        </pc:grpChg>
        <pc:grpChg chg="add mod">
          <ac:chgData name="Satoh Takuma" userId="9fc47c3e4fdcd82a" providerId="Windows Live" clId="Web-{5D759907-2323-4BC3-B0F5-A92BF0384B9C}" dt="2024-09-14T16:56:45.956" v="81" actId="1076"/>
          <ac:grpSpMkLst>
            <pc:docMk/>
            <pc:sldMk cId="0" sldId="257"/>
            <ac:grpSpMk id="9" creationId="{F421A874-B941-4830-5369-12156E811EC0}"/>
          </ac:grpSpMkLst>
        </pc:grpChg>
        <pc:grpChg chg="add mod">
          <ac:chgData name="Satoh Takuma" userId="9fc47c3e4fdcd82a" providerId="Windows Live" clId="Web-{5D759907-2323-4BC3-B0F5-A92BF0384B9C}" dt="2024-09-14T16:56:49.347" v="83" actId="1076"/>
          <ac:grpSpMkLst>
            <pc:docMk/>
            <pc:sldMk cId="0" sldId="257"/>
            <ac:grpSpMk id="12" creationId="{BF0651C2-2BDD-C3F9-A96E-3EDBC4975593}"/>
          </ac:grpSpMkLst>
        </pc:grpChg>
        <pc:grpChg chg="mod">
          <ac:chgData name="Satoh Takuma" userId="9fc47c3e4fdcd82a" providerId="Windows Live" clId="Web-{5D759907-2323-4BC3-B0F5-A92BF0384B9C}" dt="2024-09-14T16:54:20.820" v="47" actId="14100"/>
          <ac:grpSpMkLst>
            <pc:docMk/>
            <pc:sldMk cId="0" sldId="257"/>
            <ac:grpSpMk id="80" creationId="{00000000-0000-0000-0000-000000000000}"/>
          </ac:grpSpMkLst>
        </pc:grpChg>
        <pc:grpChg chg="mod">
          <ac:chgData name="Satoh Takuma" userId="9fc47c3e4fdcd82a" providerId="Windows Live" clId="Web-{5D759907-2323-4BC3-B0F5-A92BF0384B9C}" dt="2024-09-14T16:54:20.820" v="48" actId="14100"/>
          <ac:grpSpMkLst>
            <pc:docMk/>
            <pc:sldMk cId="0" sldId="257"/>
            <ac:grpSpMk id="83" creationId="{00000000-0000-0000-0000-000000000000}"/>
          </ac:grpSpMkLst>
        </pc:grpChg>
        <pc:grpChg chg="mod">
          <ac:chgData name="Satoh Takuma" userId="9fc47c3e4fdcd82a" providerId="Windows Live" clId="Web-{5D759907-2323-4BC3-B0F5-A92BF0384B9C}" dt="2024-09-14T16:54:20.836" v="49" actId="14100"/>
          <ac:grpSpMkLst>
            <pc:docMk/>
            <pc:sldMk cId="0" sldId="257"/>
            <ac:grpSpMk id="86" creationId="{00000000-0000-0000-0000-000000000000}"/>
          </ac:grpSpMkLst>
        </pc:grpChg>
        <pc:grpChg chg="mod">
          <ac:chgData name="Satoh Takuma" userId="9fc47c3e4fdcd82a" providerId="Windows Live" clId="Web-{5D759907-2323-4BC3-B0F5-A92BF0384B9C}" dt="2024-09-14T16:54:20.851" v="50" actId="14100"/>
          <ac:grpSpMkLst>
            <pc:docMk/>
            <pc:sldMk cId="0" sldId="257"/>
            <ac:grpSpMk id="89" creationId="{00000000-0000-0000-0000-000000000000}"/>
          </ac:grpSpMkLst>
        </pc:grpChg>
        <pc:grpChg chg="mod">
          <ac:chgData name="Satoh Takuma" userId="9fc47c3e4fdcd82a" providerId="Windows Live" clId="Web-{5D759907-2323-4BC3-B0F5-A92BF0384B9C}" dt="2024-09-14T16:54:20.867" v="51" actId="14100"/>
          <ac:grpSpMkLst>
            <pc:docMk/>
            <pc:sldMk cId="0" sldId="257"/>
            <ac:grpSpMk id="92" creationId="{00000000-0000-0000-0000-000000000000}"/>
          </ac:grpSpMkLst>
        </pc:grpChg>
        <pc:grpChg chg="del">
          <ac:chgData name="Satoh Takuma" userId="9fc47c3e4fdcd82a" providerId="Windows Live" clId="Web-{5D759907-2323-4BC3-B0F5-A92BF0384B9C}" dt="2024-09-14T16:54:44.759" v="60"/>
          <ac:grpSpMkLst>
            <pc:docMk/>
            <pc:sldMk cId="0" sldId="257"/>
            <ac:grpSpMk id="99" creationId="{00000000-0000-0000-0000-000000000000}"/>
          </ac:grpSpMkLst>
        </pc:grpChg>
        <pc:grpChg chg="del">
          <ac:chgData name="Satoh Takuma" userId="9fc47c3e4fdcd82a" providerId="Windows Live" clId="Web-{5D759907-2323-4BC3-B0F5-A92BF0384B9C}" dt="2024-09-14T16:54:55.541" v="62"/>
          <ac:grpSpMkLst>
            <pc:docMk/>
            <pc:sldMk cId="0" sldId="257"/>
            <ac:grpSpMk id="103" creationId="{00000000-0000-0000-0000-000000000000}"/>
          </ac:grpSpMkLst>
        </pc:grpChg>
        <pc:grpChg chg="del">
          <ac:chgData name="Satoh Takuma" userId="9fc47c3e4fdcd82a" providerId="Windows Live" clId="Web-{5D759907-2323-4BC3-B0F5-A92BF0384B9C}" dt="2024-09-14T16:54:57.510" v="63"/>
          <ac:grpSpMkLst>
            <pc:docMk/>
            <pc:sldMk cId="0" sldId="257"/>
            <ac:grpSpMk id="106" creationId="{00000000-0000-0000-0000-000000000000}"/>
          </ac:grpSpMkLst>
        </pc:grpChg>
      </pc:sldChg>
      <pc:sldChg chg="del">
        <pc:chgData name="Satoh Takuma" userId="9fc47c3e4fdcd82a" providerId="Windows Live" clId="Web-{5D759907-2323-4BC3-B0F5-A92BF0384B9C}" dt="2024-09-14T16:58:17.421" v="85"/>
        <pc:sldMkLst>
          <pc:docMk/>
          <pc:sldMk cId="0" sldId="258"/>
        </pc:sldMkLst>
      </pc:sldChg>
      <pc:sldChg chg="addSp delSp modSp add replId">
        <pc:chgData name="Satoh Takuma" userId="9fc47c3e4fdcd82a" providerId="Windows Live" clId="Web-{5D759907-2323-4BC3-B0F5-A92BF0384B9C}" dt="2024-09-14T17:09:09.102" v="164"/>
        <pc:sldMkLst>
          <pc:docMk/>
          <pc:sldMk cId="1231819519" sldId="265"/>
        </pc:sldMkLst>
        <pc:spChg chg="add mod">
          <ac:chgData name="Satoh Takuma" userId="9fc47c3e4fdcd82a" providerId="Windows Live" clId="Web-{5D759907-2323-4BC3-B0F5-A92BF0384B9C}" dt="2024-09-14T17:05:05.693" v="128" actId="1076"/>
          <ac:spMkLst>
            <pc:docMk/>
            <pc:sldMk cId="1231819519" sldId="265"/>
            <ac:spMk id="19" creationId="{AECED8B4-927B-5CEA-8226-8692D17EAD32}"/>
          </ac:spMkLst>
        </pc:spChg>
        <pc:spChg chg="add mod">
          <ac:chgData name="Satoh Takuma" userId="9fc47c3e4fdcd82a" providerId="Windows Live" clId="Web-{5D759907-2323-4BC3-B0F5-A92BF0384B9C}" dt="2024-09-14T17:05:29.148" v="129" actId="20577"/>
          <ac:spMkLst>
            <pc:docMk/>
            <pc:sldMk cId="1231819519" sldId="265"/>
            <ac:spMk id="20" creationId="{07EC8433-31DB-28F5-627B-05F80564FE92}"/>
          </ac:spMkLst>
        </pc:spChg>
        <pc:spChg chg="add del mod">
          <ac:chgData name="Satoh Takuma" userId="9fc47c3e4fdcd82a" providerId="Windows Live" clId="Web-{5D759907-2323-4BC3-B0F5-A92BF0384B9C}" dt="2024-09-14T17:08:35.975" v="154"/>
          <ac:spMkLst>
            <pc:docMk/>
            <pc:sldMk cId="1231819519" sldId="265"/>
            <ac:spMk id="27" creationId="{BD4DEAC6-BB48-A8C1-C110-D59C9BB3F021}"/>
          </ac:spMkLst>
        </pc:spChg>
        <pc:spChg chg="add del mod">
          <ac:chgData name="Satoh Takuma" userId="9fc47c3e4fdcd82a" providerId="Windows Live" clId="Web-{5D759907-2323-4BC3-B0F5-A92BF0384B9C}" dt="2024-09-14T17:08:57.148" v="160"/>
          <ac:spMkLst>
            <pc:docMk/>
            <pc:sldMk cId="1231819519" sldId="265"/>
            <ac:spMk id="28" creationId="{D3B82A34-DE8A-CF68-F232-95BAF81C202E}"/>
          </ac:spMkLst>
        </pc:spChg>
        <pc:spChg chg="add del mod">
          <ac:chgData name="Satoh Takuma" userId="9fc47c3e4fdcd82a" providerId="Windows Live" clId="Web-{5D759907-2323-4BC3-B0F5-A92BF0384B9C}" dt="2024-09-14T17:09:09.102" v="164"/>
          <ac:spMkLst>
            <pc:docMk/>
            <pc:sldMk cId="1231819519" sldId="265"/>
            <ac:spMk id="29" creationId="{0E812AAF-6EE7-A045-7B82-D904BA6654AB}"/>
          </ac:spMkLst>
        </pc:spChg>
        <pc:spChg chg="mod">
          <ac:chgData name="Satoh Takuma" userId="9fc47c3e4fdcd82a" providerId="Windows Live" clId="Web-{5D759907-2323-4BC3-B0F5-A92BF0384B9C}" dt="2024-09-14T17:06:09.010" v="134" actId="1076"/>
          <ac:spMkLst>
            <pc:docMk/>
            <pc:sldMk cId="1231819519" sldId="265"/>
            <ac:spMk id="81" creationId="{00000000-0000-0000-0000-000000000000}"/>
          </ac:spMkLst>
        </pc:spChg>
        <pc:spChg chg="mod">
          <ac:chgData name="Satoh Takuma" userId="9fc47c3e4fdcd82a" providerId="Windows Live" clId="Web-{5D759907-2323-4BC3-B0F5-A92BF0384B9C}" dt="2024-09-14T17:06:09.026" v="135" actId="1076"/>
          <ac:spMkLst>
            <pc:docMk/>
            <pc:sldMk cId="1231819519" sldId="265"/>
            <ac:spMk id="82" creationId="{00000000-0000-0000-0000-000000000000}"/>
          </ac:spMkLst>
        </pc:spChg>
        <pc:spChg chg="topLvl">
          <ac:chgData name="Satoh Takuma" userId="9fc47c3e4fdcd82a" providerId="Windows Live" clId="Web-{5D759907-2323-4BC3-B0F5-A92BF0384B9C}" dt="2024-09-14T17:00:26.384" v="100"/>
          <ac:spMkLst>
            <pc:docMk/>
            <pc:sldMk cId="1231819519" sldId="265"/>
            <ac:spMk id="95" creationId="{00000000-0000-0000-0000-000000000000}"/>
          </ac:spMkLst>
        </pc:spChg>
        <pc:spChg chg="mod topLvl">
          <ac:chgData name="Satoh Takuma" userId="9fc47c3e4fdcd82a" providerId="Windows Live" clId="Web-{5D759907-2323-4BC3-B0F5-A92BF0384B9C}" dt="2024-09-14T17:00:56.746" v="103" actId="1076"/>
          <ac:spMkLst>
            <pc:docMk/>
            <pc:sldMk cId="1231819519" sldId="265"/>
            <ac:spMk id="97" creationId="{00000000-0000-0000-0000-000000000000}"/>
          </ac:spMkLst>
        </pc:spChg>
        <pc:spChg chg="del topLvl">
          <ac:chgData name="Satoh Takuma" userId="9fc47c3e4fdcd82a" providerId="Windows Live" clId="Web-{5D759907-2323-4BC3-B0F5-A92BF0384B9C}" dt="2024-09-14T16:59:12.519" v="91"/>
          <ac:spMkLst>
            <pc:docMk/>
            <pc:sldMk cId="1231819519" sldId="265"/>
            <ac:spMk id="98" creationId="{00000000-0000-0000-0000-000000000000}"/>
          </ac:spMkLst>
        </pc:spChg>
        <pc:spChg chg="mod topLvl">
          <ac:chgData name="Satoh Takuma" userId="9fc47c3e4fdcd82a" providerId="Windows Live" clId="Web-{5D759907-2323-4BC3-B0F5-A92BF0384B9C}" dt="2024-09-14T17:00:56.761" v="104" actId="1076"/>
          <ac:spMkLst>
            <pc:docMk/>
            <pc:sldMk cId="1231819519" sldId="265"/>
            <ac:spMk id="100" creationId="{00000000-0000-0000-0000-000000000000}"/>
          </ac:spMkLst>
        </pc:spChg>
        <pc:spChg chg="topLvl">
          <ac:chgData name="Satoh Takuma" userId="9fc47c3e4fdcd82a" providerId="Windows Live" clId="Web-{5D759907-2323-4BC3-B0F5-A92BF0384B9C}" dt="2024-09-14T17:00:26.431" v="101"/>
          <ac:spMkLst>
            <pc:docMk/>
            <pc:sldMk cId="1231819519" sldId="265"/>
            <ac:spMk id="102" creationId="{00000000-0000-0000-0000-000000000000}"/>
          </ac:spMkLst>
        </pc:spChg>
        <pc:spChg chg="mod topLvl">
          <ac:chgData name="Satoh Takuma" userId="9fc47c3e4fdcd82a" providerId="Windows Live" clId="Web-{5D759907-2323-4BC3-B0F5-A92BF0384B9C}" dt="2024-09-14T17:01:02.715" v="107" actId="1076"/>
          <ac:spMkLst>
            <pc:docMk/>
            <pc:sldMk cId="1231819519" sldId="265"/>
            <ac:spMk id="104" creationId="{00000000-0000-0000-0000-000000000000}"/>
          </ac:spMkLst>
        </pc:spChg>
        <pc:spChg chg="mod topLvl">
          <ac:chgData name="Satoh Takuma" userId="9fc47c3e4fdcd82a" providerId="Windows Live" clId="Web-{5D759907-2323-4BC3-B0F5-A92BF0384B9C}" dt="2024-09-14T17:01:02.715" v="108" actId="1076"/>
          <ac:spMkLst>
            <pc:docMk/>
            <pc:sldMk cId="1231819519" sldId="265"/>
            <ac:spMk id="107" creationId="{00000000-0000-0000-0000-000000000000}"/>
          </ac:spMkLst>
        </pc:spChg>
        <pc:grpChg chg="add del mod">
          <ac:chgData name="Satoh Takuma" userId="9fc47c3e4fdcd82a" providerId="Windows Live" clId="Web-{5D759907-2323-4BC3-B0F5-A92BF0384B9C}" dt="2024-09-14T16:59:00.721" v="90"/>
          <ac:grpSpMkLst>
            <pc:docMk/>
            <pc:sldMk cId="1231819519" sldId="265"/>
            <ac:grpSpMk id="2" creationId="{A76B93C8-7AD4-D6C3-C02F-B73BC28229F6}"/>
          </ac:grpSpMkLst>
        </pc:grpChg>
        <pc:grpChg chg="mod topLvl">
          <ac:chgData name="Satoh Takuma" userId="9fc47c3e4fdcd82a" providerId="Windows Live" clId="Web-{5D759907-2323-4BC3-B0F5-A92BF0384B9C}" dt="2024-09-14T17:00:56.777" v="105" actId="1076"/>
          <ac:grpSpMkLst>
            <pc:docMk/>
            <pc:sldMk cId="1231819519" sldId="265"/>
            <ac:grpSpMk id="5" creationId="{632E0BA6-4FD0-6CF0-34AC-E2114A54FF9A}"/>
          </ac:grpSpMkLst>
        </pc:grpChg>
        <pc:grpChg chg="mod topLvl">
          <ac:chgData name="Satoh Takuma" userId="9fc47c3e4fdcd82a" providerId="Windows Live" clId="Web-{5D759907-2323-4BC3-B0F5-A92BF0384B9C}" dt="2024-09-14T17:00:56.777" v="106" actId="1076"/>
          <ac:grpSpMkLst>
            <pc:docMk/>
            <pc:sldMk cId="1231819519" sldId="265"/>
            <ac:grpSpMk id="6" creationId="{E5E6C6F8-B44B-DD5E-A0ED-91D40D1E6574}"/>
          </ac:grpSpMkLst>
        </pc:grpChg>
        <pc:grpChg chg="mod topLvl">
          <ac:chgData name="Satoh Takuma" userId="9fc47c3e4fdcd82a" providerId="Windows Live" clId="Web-{5D759907-2323-4BC3-B0F5-A92BF0384B9C}" dt="2024-09-14T17:01:02.730" v="109" actId="1076"/>
          <ac:grpSpMkLst>
            <pc:docMk/>
            <pc:sldMk cId="1231819519" sldId="265"/>
            <ac:grpSpMk id="9" creationId="{F421A874-B941-4830-5369-12156E811EC0}"/>
          </ac:grpSpMkLst>
        </pc:grpChg>
        <pc:grpChg chg="mod topLvl">
          <ac:chgData name="Satoh Takuma" userId="9fc47c3e4fdcd82a" providerId="Windows Live" clId="Web-{5D759907-2323-4BC3-B0F5-A92BF0384B9C}" dt="2024-09-14T17:01:02.730" v="110" actId="1076"/>
          <ac:grpSpMkLst>
            <pc:docMk/>
            <pc:sldMk cId="1231819519" sldId="265"/>
            <ac:grpSpMk id="12" creationId="{BF0651C2-2BDD-C3F9-A96E-3EDBC4975593}"/>
          </ac:grpSpMkLst>
        </pc:grpChg>
        <pc:grpChg chg="add del mod">
          <ac:chgData name="Satoh Takuma" userId="9fc47c3e4fdcd82a" providerId="Windows Live" clId="Web-{5D759907-2323-4BC3-B0F5-A92BF0384B9C}" dt="2024-09-14T17:00:26.384" v="100"/>
          <ac:grpSpMkLst>
            <pc:docMk/>
            <pc:sldMk cId="1231819519" sldId="265"/>
            <ac:grpSpMk id="15" creationId="{2FE811B5-94E0-0C7E-BA25-03092F34FA3E}"/>
          </ac:grpSpMkLst>
        </pc:grpChg>
        <pc:grpChg chg="add del mod">
          <ac:chgData name="Satoh Takuma" userId="9fc47c3e4fdcd82a" providerId="Windows Live" clId="Web-{5D759907-2323-4BC3-B0F5-A92BF0384B9C}" dt="2024-09-14T17:00:26.431" v="101"/>
          <ac:grpSpMkLst>
            <pc:docMk/>
            <pc:sldMk cId="1231819519" sldId="265"/>
            <ac:grpSpMk id="16" creationId="{E9D83E97-1ED2-D080-2377-F558C51BFAB1}"/>
          </ac:grpSpMkLst>
        </pc:grpChg>
        <pc:grpChg chg="add mod">
          <ac:chgData name="Satoh Takuma" userId="9fc47c3e4fdcd82a" providerId="Windows Live" clId="Web-{5D759907-2323-4BC3-B0F5-A92BF0384B9C}" dt="2024-09-14T17:01:28.302" v="113" actId="1076"/>
          <ac:grpSpMkLst>
            <pc:docMk/>
            <pc:sldMk cId="1231819519" sldId="265"/>
            <ac:grpSpMk id="17" creationId="{CEA40CC9-70C4-E123-F589-FF351260FCD9}"/>
          </ac:grpSpMkLst>
        </pc:grpChg>
        <pc:grpChg chg="add">
          <ac:chgData name="Satoh Takuma" userId="9fc47c3e4fdcd82a" providerId="Windows Live" clId="Web-{5D759907-2323-4BC3-B0F5-A92BF0384B9C}" dt="2024-09-14T17:01:18.878" v="112"/>
          <ac:grpSpMkLst>
            <pc:docMk/>
            <pc:sldMk cId="1231819519" sldId="265"/>
            <ac:grpSpMk id="18" creationId="{07555EDF-0B7E-4023-3F12-FB400D33530E}"/>
          </ac:grpSpMkLst>
        </pc:grpChg>
        <pc:grpChg chg="add mod">
          <ac:chgData name="Satoh Takuma" userId="9fc47c3e4fdcd82a" providerId="Windows Live" clId="Web-{5D759907-2323-4BC3-B0F5-A92BF0384B9C}" dt="2024-09-14T17:07:29.266" v="140" actId="1076"/>
          <ac:grpSpMkLst>
            <pc:docMk/>
            <pc:sldMk cId="1231819519" sldId="265"/>
            <ac:grpSpMk id="26" creationId="{35F1F2B1-298B-EA8E-62FF-EA7D947EC936}"/>
          </ac:grpSpMkLst>
        </pc:grpChg>
        <pc:grpChg chg="mod">
          <ac:chgData name="Satoh Takuma" userId="9fc47c3e4fdcd82a" providerId="Windows Live" clId="Web-{5D759907-2323-4BC3-B0F5-A92BF0384B9C}" dt="2024-09-14T17:05:41.383" v="130" actId="1076"/>
          <ac:grpSpMkLst>
            <pc:docMk/>
            <pc:sldMk cId="1231819519" sldId="265"/>
            <ac:grpSpMk id="77" creationId="{00000000-0000-0000-0000-000000000000}"/>
          </ac:grpSpMkLst>
        </pc:grpChg>
        <pc:grpChg chg="del topLvl">
          <ac:chgData name="Satoh Takuma" userId="9fc47c3e4fdcd82a" providerId="Windows Live" clId="Web-{5D759907-2323-4BC3-B0F5-A92BF0384B9C}" dt="2024-09-14T16:59:12.519" v="91"/>
          <ac:grpSpMkLst>
            <pc:docMk/>
            <pc:sldMk cId="1231819519" sldId="265"/>
            <ac:grpSpMk id="96" creationId="{00000000-0000-0000-0000-000000000000}"/>
          </ac:grpSpMkLst>
        </pc:grpChg>
      </pc:sldChg>
      <pc:sldChg chg="addSp delSp add replId">
        <pc:chgData name="Satoh Takuma" userId="9fc47c3e4fdcd82a" providerId="Windows Live" clId="Web-{5D759907-2323-4BC3-B0F5-A92BF0384B9C}" dt="2024-09-14T17:07:18.641" v="138"/>
        <pc:sldMkLst>
          <pc:docMk/>
          <pc:sldMk cId="325073139" sldId="266"/>
        </pc:sldMkLst>
        <pc:spChg chg="topLvl">
          <ac:chgData name="Satoh Takuma" userId="9fc47c3e4fdcd82a" providerId="Windows Live" clId="Web-{5D759907-2323-4BC3-B0F5-A92BF0384B9C}" dt="2024-09-14T17:07:10.640" v="137"/>
          <ac:spMkLst>
            <pc:docMk/>
            <pc:sldMk cId="325073139" sldId="266"/>
            <ac:spMk id="102" creationId="{00000000-0000-0000-0000-000000000000}"/>
          </ac:spMkLst>
        </pc:spChg>
        <pc:spChg chg="topLvl">
          <ac:chgData name="Satoh Takuma" userId="9fc47c3e4fdcd82a" providerId="Windows Live" clId="Web-{5D759907-2323-4BC3-B0F5-A92BF0384B9C}" dt="2024-09-14T17:07:10.640" v="137"/>
          <ac:spMkLst>
            <pc:docMk/>
            <pc:sldMk cId="325073139" sldId="266"/>
            <ac:spMk id="104" creationId="{00000000-0000-0000-0000-000000000000}"/>
          </ac:spMkLst>
        </pc:spChg>
        <pc:spChg chg="topLvl">
          <ac:chgData name="Satoh Takuma" userId="9fc47c3e4fdcd82a" providerId="Windows Live" clId="Web-{5D759907-2323-4BC3-B0F5-A92BF0384B9C}" dt="2024-09-14T17:07:10.640" v="137"/>
          <ac:spMkLst>
            <pc:docMk/>
            <pc:sldMk cId="325073139" sldId="266"/>
            <ac:spMk id="107" creationId="{00000000-0000-0000-0000-000000000000}"/>
          </ac:spMkLst>
        </pc:spChg>
        <pc:grpChg chg="add">
          <ac:chgData name="Satoh Takuma" userId="9fc47c3e4fdcd82a" providerId="Windows Live" clId="Web-{5D759907-2323-4BC3-B0F5-A92BF0384B9C}" dt="2024-09-14T17:07:18.641" v="138"/>
          <ac:grpSpMkLst>
            <pc:docMk/>
            <pc:sldMk cId="325073139" sldId="266"/>
            <ac:grpSpMk id="2" creationId="{7420FB2A-2E8D-7A78-7C5A-1A134C2884A9}"/>
          </ac:grpSpMkLst>
        </pc:grpChg>
        <pc:grpChg chg="topLvl">
          <ac:chgData name="Satoh Takuma" userId="9fc47c3e4fdcd82a" providerId="Windows Live" clId="Web-{5D759907-2323-4BC3-B0F5-A92BF0384B9C}" dt="2024-09-14T17:07:10.640" v="137"/>
          <ac:grpSpMkLst>
            <pc:docMk/>
            <pc:sldMk cId="325073139" sldId="266"/>
            <ac:grpSpMk id="9" creationId="{F421A874-B941-4830-5369-12156E811EC0}"/>
          </ac:grpSpMkLst>
        </pc:grpChg>
        <pc:grpChg chg="topLvl">
          <ac:chgData name="Satoh Takuma" userId="9fc47c3e4fdcd82a" providerId="Windows Live" clId="Web-{5D759907-2323-4BC3-B0F5-A92BF0384B9C}" dt="2024-09-14T17:07:10.640" v="137"/>
          <ac:grpSpMkLst>
            <pc:docMk/>
            <pc:sldMk cId="325073139" sldId="266"/>
            <ac:grpSpMk id="12" creationId="{BF0651C2-2BDD-C3F9-A96E-3EDBC4975593}"/>
          </ac:grpSpMkLst>
        </pc:grpChg>
        <pc:grpChg chg="del">
          <ac:chgData name="Satoh Takuma" userId="9fc47c3e4fdcd82a" providerId="Windows Live" clId="Web-{5D759907-2323-4BC3-B0F5-A92BF0384B9C}" dt="2024-09-14T17:07:10.640" v="137"/>
          <ac:grpSpMkLst>
            <pc:docMk/>
            <pc:sldMk cId="325073139" sldId="266"/>
            <ac:grpSpMk id="17" creationId="{CEA40CC9-70C4-E123-F589-FF351260FCD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553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688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419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312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965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357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291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634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363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52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724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904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872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754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528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863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866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91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97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57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19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397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29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85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3689621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3689621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91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b="1" u="sng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ログイン</a:t>
            </a:r>
            <a:endParaRPr sz="1900" b="1" u="sng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96EED65-FB69-6406-390D-AC0875A54F7D}"/>
              </a:ext>
            </a:extLst>
          </p:cNvPr>
          <p:cNvGrpSpPr/>
          <p:nvPr/>
        </p:nvGrpSpPr>
        <p:grpSpPr>
          <a:xfrm>
            <a:off x="3497180" y="1466225"/>
            <a:ext cx="2160000" cy="2214675"/>
            <a:chOff x="3491988" y="1505097"/>
            <a:chExt cx="2160000" cy="2214675"/>
          </a:xfrm>
        </p:grpSpPr>
        <p:grpSp>
          <p:nvGrpSpPr>
            <p:cNvPr id="59" name="Google Shape;59;p13"/>
            <p:cNvGrpSpPr/>
            <p:nvPr/>
          </p:nvGrpSpPr>
          <p:grpSpPr>
            <a:xfrm>
              <a:off x="3965850" y="3259797"/>
              <a:ext cx="1212300" cy="459975"/>
              <a:chOff x="7828725" y="67350"/>
              <a:chExt cx="1212300" cy="459975"/>
            </a:xfrm>
          </p:grpSpPr>
          <p:sp>
            <p:nvSpPr>
              <p:cNvPr id="60" name="Google Shape;60;p13">
                <a:hlinkClick r:id="rId3" action="ppaction://hlinksldjump"/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eiryo"/>
                  <a:ea typeface="Meiryo"/>
                  <a:cs typeface="Meiryo"/>
                  <a:sym typeface="Meiryo"/>
                </a:endParaRPr>
              </a:p>
            </p:txBody>
          </p:sp>
          <p:sp>
            <p:nvSpPr>
              <p:cNvPr id="61" name="Google Shape;61;p13"/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1600" b="1" u="sng" dirty="0">
                    <a:solidFill>
                      <a:schemeClr val="lt1"/>
                    </a:solidFill>
                    <a:latin typeface="MS PGothic"/>
                    <a:ea typeface="MS PGothic"/>
                    <a:cs typeface="Meiryo"/>
                    <a:sym typeface="Meiryo"/>
                    <a:hlinkClick r:id="" action="ppaction://hlinkshowjump?jump=nextslid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ログイン</a:t>
                </a:r>
                <a:endParaRPr lang="ja-JP" altLang="en-US" sz="1500" b="1" dirty="0">
                  <a:solidFill>
                    <a:schemeClr val="lt1"/>
                  </a:solidFill>
                  <a:latin typeface="MS PGothic"/>
                  <a:ea typeface="MS PGothic"/>
                  <a:cs typeface="Meiryo"/>
                </a:endParaRPr>
              </a:p>
            </p:txBody>
          </p:sp>
        </p:grpSp>
        <p:sp>
          <p:nvSpPr>
            <p:cNvPr id="62" name="Google Shape;62;p13"/>
            <p:cNvSpPr txBox="1"/>
            <p:nvPr/>
          </p:nvSpPr>
          <p:spPr>
            <a:xfrm>
              <a:off x="3491988" y="1505097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ID</a:t>
              </a:r>
              <a:endParaRPr sz="1800" b="1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3491988" y="2318797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パスワード</a:t>
              </a:r>
              <a:endParaRPr sz="1800" b="1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491988" y="1865097"/>
              <a:ext cx="21600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491988" y="2678797"/>
              <a:ext cx="21600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13"/>
          <p:cNvSpPr txBox="1"/>
          <p:nvPr/>
        </p:nvSpPr>
        <p:spPr>
          <a:xfrm>
            <a:off x="6983988" y="4783500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2"/>
                </a:solidFill>
              </a:rPr>
              <a:t>Ver.1.1.1</a:t>
            </a:r>
            <a:endParaRPr sz="13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  <a:sym typeface="Meiryo"/>
              </a:rPr>
              <a:t>休暇申請</a:t>
            </a:r>
            <a:endParaRPr lang="ja-JP" altLang="en-US"/>
          </a:p>
        </p:txBody>
      </p:sp>
      <p:grpSp>
        <p:nvGrpSpPr>
          <p:cNvPr id="77" name="Google Shape;77;p14"/>
          <p:cNvGrpSpPr/>
          <p:nvPr/>
        </p:nvGrpSpPr>
        <p:grpSpPr>
          <a:xfrm>
            <a:off x="3965850" y="3686296"/>
            <a:ext cx="1212300" cy="459975"/>
            <a:chOff x="7828725" y="67350"/>
            <a:chExt cx="1212300" cy="459975"/>
          </a:xfrm>
        </p:grpSpPr>
        <p:sp>
          <p:nvSpPr>
            <p:cNvPr id="78" name="Google Shape;78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申　請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休暇申請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7555EDF-0B7E-4023-3F12-FB400D33530E}"/>
              </a:ext>
            </a:extLst>
          </p:cNvPr>
          <p:cNvGrpSpPr/>
          <p:nvPr/>
        </p:nvGrpSpPr>
        <p:grpSpPr>
          <a:xfrm>
            <a:off x="3169800" y="1176641"/>
            <a:ext cx="2804400" cy="645049"/>
            <a:chOff x="3169800" y="1176641"/>
            <a:chExt cx="2804400" cy="645049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休暇種別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32E0BA6-4FD0-6CF0-34AC-E2114A54FF9A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23B09406-38F7-E24C-9586-4AC29544004C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" name="L 字 3">
                <a:extLst>
                  <a:ext uri="{FF2B5EF4-FFF2-40B4-BE49-F238E27FC236}">
                    <a16:creationId xmlns:a16="http://schemas.microsoft.com/office/drawing/2014/main" id="{6EB4E843-C280-1AF0-A21E-C26DB7BAA5B9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A40CC9-70C4-E123-F589-FF351260FCD9}"/>
              </a:ext>
            </a:extLst>
          </p:cNvPr>
          <p:cNvGrpSpPr/>
          <p:nvPr/>
        </p:nvGrpSpPr>
        <p:grpSpPr>
          <a:xfrm>
            <a:off x="3169800" y="1938843"/>
            <a:ext cx="2804400" cy="635680"/>
            <a:chOff x="3169800" y="2379179"/>
            <a:chExt cx="2804400" cy="635680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取得日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11" name="L 字 10">
              <a:extLst>
                <a:ext uri="{FF2B5EF4-FFF2-40B4-BE49-F238E27FC236}">
                  <a16:creationId xmlns:a16="http://schemas.microsoft.com/office/drawing/2014/main" id="{B5C04AC0-B9E8-C32E-8446-48E9DD15AD6C}"/>
                </a:ext>
              </a:extLst>
            </p:cNvPr>
            <p:cNvSpPr/>
            <p:nvPr/>
          </p:nvSpPr>
          <p:spPr>
            <a:xfrm rot="19020000">
              <a:off x="5717030" y="2762719"/>
              <a:ext cx="137159" cy="137159"/>
            </a:xfrm>
            <a:prstGeom prst="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ECED8B4-927B-5CEA-8226-8692D17EAD32}"/>
              </a:ext>
            </a:extLst>
          </p:cNvPr>
          <p:cNvSpPr/>
          <p:nvPr/>
        </p:nvSpPr>
        <p:spPr>
          <a:xfrm>
            <a:off x="3166316" y="269821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7EC8433-31DB-28F5-627B-05F80564FE92}"/>
              </a:ext>
            </a:extLst>
          </p:cNvPr>
          <p:cNvSpPr txBox="1"/>
          <p:nvPr/>
        </p:nvSpPr>
        <p:spPr>
          <a:xfrm>
            <a:off x="3507935" y="267011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5F1F2B1-298B-EA8E-62FF-EA7D947EC936}"/>
              </a:ext>
            </a:extLst>
          </p:cNvPr>
          <p:cNvGrpSpPr/>
          <p:nvPr/>
        </p:nvGrpSpPr>
        <p:grpSpPr>
          <a:xfrm>
            <a:off x="3172298" y="3050849"/>
            <a:ext cx="2804400" cy="360000"/>
            <a:chOff x="3169800" y="2570539"/>
            <a:chExt cx="2804400" cy="360000"/>
          </a:xfrm>
        </p:grpSpPr>
        <p:sp>
          <p:nvSpPr>
            <p:cNvPr id="22" name="Google Shape;104;p14">
              <a:extLst>
                <a:ext uri="{FF2B5EF4-FFF2-40B4-BE49-F238E27FC236}">
                  <a16:creationId xmlns:a16="http://schemas.microsoft.com/office/drawing/2014/main" id="{17DF20C2-D727-A288-3184-184DE5FD771C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39100A6D-8CED-4035-942D-6B3A2DE7063F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B7413890-012E-6BA4-E040-77697BC4CE6C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25" name="L 字 24">
                <a:extLst>
                  <a:ext uri="{FF2B5EF4-FFF2-40B4-BE49-F238E27FC236}">
                    <a16:creationId xmlns:a16="http://schemas.microsoft.com/office/drawing/2014/main" id="{DA102C11-529D-8584-7BC0-1534192241E1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117174-DB71-6B8C-B364-781D9063FA38}"/>
              </a:ext>
            </a:extLst>
          </p:cNvPr>
          <p:cNvSpPr txBox="1"/>
          <p:nvPr/>
        </p:nvSpPr>
        <p:spPr>
          <a:xfrm>
            <a:off x="3170655" y="307297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  <p:pic>
        <p:nvPicPr>
          <p:cNvPr id="15" name="図 14" descr="アイコン&#10;&#10;説明は自動で生成されたものです">
            <a:extLst>
              <a:ext uri="{FF2B5EF4-FFF2-40B4-BE49-F238E27FC236}">
                <a16:creationId xmlns:a16="http://schemas.microsoft.com/office/drawing/2014/main" id="{91911CBC-6B02-E883-20DD-A73A11831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704" y="2256020"/>
            <a:ext cx="240593" cy="278068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BC16F58-4200-6D5F-83F6-BB8594ECECCA}"/>
              </a:ext>
            </a:extLst>
          </p:cNvPr>
          <p:cNvSpPr/>
          <p:nvPr/>
        </p:nvSpPr>
        <p:spPr>
          <a:xfrm>
            <a:off x="2410393" y="1186425"/>
            <a:ext cx="4333819" cy="3553796"/>
          </a:xfrm>
          <a:prstGeom prst="roundRect">
            <a:avLst/>
          </a:prstGeom>
          <a:solidFill>
            <a:srgbClr val="EEEEEE"/>
          </a:solidFill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2" name="Google Shape;77;p14">
            <a:extLst>
              <a:ext uri="{FF2B5EF4-FFF2-40B4-BE49-F238E27FC236}">
                <a16:creationId xmlns:a16="http://schemas.microsoft.com/office/drawing/2014/main" id="{1B9FB342-428C-163E-D352-1939E892002A}"/>
              </a:ext>
            </a:extLst>
          </p:cNvPr>
          <p:cNvGrpSpPr/>
          <p:nvPr/>
        </p:nvGrpSpPr>
        <p:grpSpPr>
          <a:xfrm>
            <a:off x="3970307" y="4157237"/>
            <a:ext cx="1212300" cy="459975"/>
            <a:chOff x="7828725" y="67350"/>
            <a:chExt cx="1212300" cy="459975"/>
          </a:xfrm>
        </p:grpSpPr>
        <p:sp>
          <p:nvSpPr>
            <p:cNvPr id="9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77221DC5-7725-235C-EB0E-B6E334F26115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0" name="Google Shape;79;p14">
              <a:extLst>
                <a:ext uri="{FF2B5EF4-FFF2-40B4-BE49-F238E27FC236}">
                  <a16:creationId xmlns:a16="http://schemas.microsoft.com/office/drawing/2014/main" id="{FDC4FC9B-B05E-D577-9A0A-CEB01424B1C9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選　択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sp>
        <p:nvSpPr>
          <p:cNvPr id="8" name="Google Shape;109;p14">
            <a:extLst>
              <a:ext uri="{FF2B5EF4-FFF2-40B4-BE49-F238E27FC236}">
                <a16:creationId xmlns:a16="http://schemas.microsoft.com/office/drawing/2014/main" id="{A8E39C2A-DE0C-DD08-B4F9-A0DCC34BC01D}"/>
              </a:ext>
            </a:extLst>
          </p:cNvPr>
          <p:cNvSpPr txBox="1"/>
          <p:nvPr/>
        </p:nvSpPr>
        <p:spPr>
          <a:xfrm>
            <a:off x="2982660" y="1361792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2024年09月</a:t>
            </a:r>
            <a:endParaRPr sz="2500" b="1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E99897A-8181-80AA-179D-601F18A7E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11243"/>
              </p:ext>
            </p:extLst>
          </p:nvPr>
        </p:nvGraphicFramePr>
        <p:xfrm>
          <a:off x="2623278" y="1789450"/>
          <a:ext cx="3916178" cy="2156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454">
                  <a:extLst>
                    <a:ext uri="{9D8B030D-6E8A-4147-A177-3AD203B41FA5}">
                      <a16:colId xmlns:a16="http://schemas.microsoft.com/office/drawing/2014/main" val="2397230751"/>
                    </a:ext>
                  </a:extLst>
                </a:gridCol>
                <a:gridCol w="559454">
                  <a:extLst>
                    <a:ext uri="{9D8B030D-6E8A-4147-A177-3AD203B41FA5}">
                      <a16:colId xmlns:a16="http://schemas.microsoft.com/office/drawing/2014/main" val="3218669751"/>
                    </a:ext>
                  </a:extLst>
                </a:gridCol>
                <a:gridCol w="559454">
                  <a:extLst>
                    <a:ext uri="{9D8B030D-6E8A-4147-A177-3AD203B41FA5}">
                      <a16:colId xmlns:a16="http://schemas.microsoft.com/office/drawing/2014/main" val="291491101"/>
                    </a:ext>
                  </a:extLst>
                </a:gridCol>
                <a:gridCol w="559454">
                  <a:extLst>
                    <a:ext uri="{9D8B030D-6E8A-4147-A177-3AD203B41FA5}">
                      <a16:colId xmlns:a16="http://schemas.microsoft.com/office/drawing/2014/main" val="2648740963"/>
                    </a:ext>
                  </a:extLst>
                </a:gridCol>
                <a:gridCol w="559454">
                  <a:extLst>
                    <a:ext uri="{9D8B030D-6E8A-4147-A177-3AD203B41FA5}">
                      <a16:colId xmlns:a16="http://schemas.microsoft.com/office/drawing/2014/main" val="2178572384"/>
                    </a:ext>
                  </a:extLst>
                </a:gridCol>
                <a:gridCol w="559454">
                  <a:extLst>
                    <a:ext uri="{9D8B030D-6E8A-4147-A177-3AD203B41FA5}">
                      <a16:colId xmlns:a16="http://schemas.microsoft.com/office/drawing/2014/main" val="3339010830"/>
                    </a:ext>
                  </a:extLst>
                </a:gridCol>
                <a:gridCol w="559454">
                  <a:extLst>
                    <a:ext uri="{9D8B030D-6E8A-4147-A177-3AD203B41FA5}">
                      <a16:colId xmlns:a16="http://schemas.microsoft.com/office/drawing/2014/main" val="3015320941"/>
                    </a:ext>
                  </a:extLst>
                </a:gridCol>
              </a:tblGrid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日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rgbClr val="FA878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月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火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水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木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金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土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9685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rgbClr val="FA878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14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rgbClr val="FA878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1805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rgbClr val="FA878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5116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rgbClr val="FA878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734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rgbClr val="FA878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6984"/>
                  </a:ext>
                </a:extLst>
              </a:tr>
            </a:tbl>
          </a:graphicData>
        </a:graphic>
      </p:graphicFrame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4794741-74ED-E3C2-5017-7DF0DDFC04C8}"/>
              </a:ext>
            </a:extLst>
          </p:cNvPr>
          <p:cNvGrpSpPr/>
          <p:nvPr/>
        </p:nvGrpSpPr>
        <p:grpSpPr>
          <a:xfrm rot="5400000">
            <a:off x="3417615" y="1422018"/>
            <a:ext cx="275750" cy="278995"/>
            <a:chOff x="1790059" y="1056632"/>
            <a:chExt cx="366815" cy="370060"/>
          </a:xfrm>
        </p:grpSpPr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FEA019E1-3870-739A-9F4D-11107CE35BE0}"/>
                </a:ext>
              </a:extLst>
            </p:cNvPr>
            <p:cNvSpPr/>
            <p:nvPr/>
          </p:nvSpPr>
          <p:spPr>
            <a:xfrm>
              <a:off x="1790059" y="1056632"/>
              <a:ext cx="366815" cy="370060"/>
            </a:xfrm>
            <a:prstGeom prst="ellipse">
              <a:avLst/>
            </a:prstGeom>
            <a:solidFill>
              <a:srgbClr val="0B5394"/>
            </a:solidFill>
            <a:ln>
              <a:solidFill>
                <a:srgbClr val="0B53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8" name="L 字 27">
              <a:extLst>
                <a:ext uri="{FF2B5EF4-FFF2-40B4-BE49-F238E27FC236}">
                  <a16:creationId xmlns:a16="http://schemas.microsoft.com/office/drawing/2014/main" id="{268E6020-5988-5271-900E-FC04CF16B06E}"/>
                </a:ext>
              </a:extLst>
            </p:cNvPr>
            <p:cNvSpPr/>
            <p:nvPr/>
          </p:nvSpPr>
          <p:spPr>
            <a:xfrm rot="19020000">
              <a:off x="1906406" y="1168982"/>
              <a:ext cx="137159" cy="137159"/>
            </a:xfrm>
            <a:prstGeom prst="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C92C0DE0-3D16-5AE3-31C9-12EEB6709DC0}"/>
              </a:ext>
            </a:extLst>
          </p:cNvPr>
          <p:cNvGrpSpPr/>
          <p:nvPr/>
        </p:nvGrpSpPr>
        <p:grpSpPr>
          <a:xfrm rot="16200000">
            <a:off x="5506868" y="1412648"/>
            <a:ext cx="275750" cy="278995"/>
            <a:chOff x="1790059" y="1056632"/>
            <a:chExt cx="366815" cy="370060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7C7526FE-DC96-D80D-9264-1CF3D0DF6265}"/>
                </a:ext>
              </a:extLst>
            </p:cNvPr>
            <p:cNvSpPr/>
            <p:nvPr/>
          </p:nvSpPr>
          <p:spPr>
            <a:xfrm>
              <a:off x="1790059" y="1056632"/>
              <a:ext cx="366815" cy="370060"/>
            </a:xfrm>
            <a:prstGeom prst="ellipse">
              <a:avLst/>
            </a:prstGeom>
            <a:solidFill>
              <a:srgbClr val="0B5394"/>
            </a:solidFill>
            <a:ln>
              <a:solidFill>
                <a:srgbClr val="0B53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48395C51-6244-75B2-4635-3889BA100C2E}"/>
                </a:ext>
              </a:extLst>
            </p:cNvPr>
            <p:cNvSpPr/>
            <p:nvPr/>
          </p:nvSpPr>
          <p:spPr>
            <a:xfrm rot="19020000">
              <a:off x="1906406" y="1168982"/>
              <a:ext cx="137159" cy="137159"/>
            </a:xfrm>
            <a:prstGeom prst="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/>
                <a:ea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10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  <a:sym typeface="Meiryo"/>
              </a:rPr>
              <a:t>休暇申請</a:t>
            </a:r>
            <a:endParaRPr lang="ja-JP" altLang="en-US"/>
          </a:p>
        </p:txBody>
      </p:sp>
      <p:grpSp>
        <p:nvGrpSpPr>
          <p:cNvPr id="77" name="Google Shape;77;p14"/>
          <p:cNvGrpSpPr/>
          <p:nvPr/>
        </p:nvGrpSpPr>
        <p:grpSpPr>
          <a:xfrm>
            <a:off x="3965850" y="3686296"/>
            <a:ext cx="1212300" cy="459975"/>
            <a:chOff x="7828725" y="67350"/>
            <a:chExt cx="1212300" cy="459975"/>
          </a:xfrm>
        </p:grpSpPr>
        <p:sp>
          <p:nvSpPr>
            <p:cNvPr id="78" name="Google Shape;78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申　請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休暇申請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7555EDF-0B7E-4023-3F12-FB400D33530E}"/>
              </a:ext>
            </a:extLst>
          </p:cNvPr>
          <p:cNvGrpSpPr/>
          <p:nvPr/>
        </p:nvGrpSpPr>
        <p:grpSpPr>
          <a:xfrm>
            <a:off x="3169800" y="1176641"/>
            <a:ext cx="2804400" cy="645049"/>
            <a:chOff x="3169800" y="1176641"/>
            <a:chExt cx="2804400" cy="645049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休暇種別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32E0BA6-4FD0-6CF0-34AC-E2114A54FF9A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23B09406-38F7-E24C-9586-4AC29544004C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" name="L 字 3">
                <a:extLst>
                  <a:ext uri="{FF2B5EF4-FFF2-40B4-BE49-F238E27FC236}">
                    <a16:creationId xmlns:a16="http://schemas.microsoft.com/office/drawing/2014/main" id="{6EB4E843-C280-1AF0-A21E-C26DB7BAA5B9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A40CC9-70C4-E123-F589-FF351260FCD9}"/>
              </a:ext>
            </a:extLst>
          </p:cNvPr>
          <p:cNvGrpSpPr/>
          <p:nvPr/>
        </p:nvGrpSpPr>
        <p:grpSpPr>
          <a:xfrm>
            <a:off x="3169800" y="1938843"/>
            <a:ext cx="2804400" cy="635680"/>
            <a:chOff x="3169800" y="2379179"/>
            <a:chExt cx="2804400" cy="635680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取得日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11" name="L 字 10">
              <a:extLst>
                <a:ext uri="{FF2B5EF4-FFF2-40B4-BE49-F238E27FC236}">
                  <a16:creationId xmlns:a16="http://schemas.microsoft.com/office/drawing/2014/main" id="{B5C04AC0-B9E8-C32E-8446-48E9DD15AD6C}"/>
                </a:ext>
              </a:extLst>
            </p:cNvPr>
            <p:cNvSpPr/>
            <p:nvPr/>
          </p:nvSpPr>
          <p:spPr>
            <a:xfrm rot="19020000">
              <a:off x="5717030" y="2762719"/>
              <a:ext cx="137159" cy="137159"/>
            </a:xfrm>
            <a:prstGeom prst="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ECED8B4-927B-5CEA-8226-8692D17EAD32}"/>
              </a:ext>
            </a:extLst>
          </p:cNvPr>
          <p:cNvSpPr/>
          <p:nvPr/>
        </p:nvSpPr>
        <p:spPr>
          <a:xfrm>
            <a:off x="3166316" y="269821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7EC8433-31DB-28F5-627B-05F80564FE92}"/>
              </a:ext>
            </a:extLst>
          </p:cNvPr>
          <p:cNvSpPr txBox="1"/>
          <p:nvPr/>
        </p:nvSpPr>
        <p:spPr>
          <a:xfrm>
            <a:off x="3507935" y="267011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5F1F2B1-298B-EA8E-62FF-EA7D947EC936}"/>
              </a:ext>
            </a:extLst>
          </p:cNvPr>
          <p:cNvGrpSpPr/>
          <p:nvPr/>
        </p:nvGrpSpPr>
        <p:grpSpPr>
          <a:xfrm>
            <a:off x="3172298" y="3050849"/>
            <a:ext cx="2804400" cy="360000"/>
            <a:chOff x="3169800" y="2570539"/>
            <a:chExt cx="2804400" cy="360000"/>
          </a:xfrm>
        </p:grpSpPr>
        <p:sp>
          <p:nvSpPr>
            <p:cNvPr id="22" name="Google Shape;104;p14">
              <a:extLst>
                <a:ext uri="{FF2B5EF4-FFF2-40B4-BE49-F238E27FC236}">
                  <a16:creationId xmlns:a16="http://schemas.microsoft.com/office/drawing/2014/main" id="{17DF20C2-D727-A288-3184-184DE5FD771C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39100A6D-8CED-4035-942D-6B3A2DE7063F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B7413890-012E-6BA4-E040-77697BC4CE6C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25" name="L 字 24">
                <a:extLst>
                  <a:ext uri="{FF2B5EF4-FFF2-40B4-BE49-F238E27FC236}">
                    <a16:creationId xmlns:a16="http://schemas.microsoft.com/office/drawing/2014/main" id="{DA102C11-529D-8584-7BC0-1534192241E1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117174-DB71-6B8C-B364-781D9063FA38}"/>
              </a:ext>
            </a:extLst>
          </p:cNvPr>
          <p:cNvSpPr txBox="1"/>
          <p:nvPr/>
        </p:nvSpPr>
        <p:spPr>
          <a:xfrm>
            <a:off x="3170655" y="307297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  <p:pic>
        <p:nvPicPr>
          <p:cNvPr id="15" name="図 14" descr="アイコン&#10;&#10;説明は自動で生成されたものです">
            <a:extLst>
              <a:ext uri="{FF2B5EF4-FFF2-40B4-BE49-F238E27FC236}">
                <a16:creationId xmlns:a16="http://schemas.microsoft.com/office/drawing/2014/main" id="{91911CBC-6B02-E883-20DD-A73A11831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704" y="2256020"/>
            <a:ext cx="240593" cy="27806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640B1B-5EF9-C9C5-7B72-A10087CA6018}"/>
              </a:ext>
            </a:extLst>
          </p:cNvPr>
          <p:cNvSpPr txBox="1"/>
          <p:nvPr/>
        </p:nvSpPr>
        <p:spPr>
          <a:xfrm>
            <a:off x="1425363" y="1586763"/>
            <a:ext cx="6636715" cy="132343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r>
              <a:rPr lang="ja-JP" altLang="en-US" sz="2000">
                <a:latin typeface="ＭＳ Ｐゴシック"/>
                <a:ea typeface="ＭＳ Ｐゴシック"/>
              </a:rPr>
              <a:t>申請しました、承認をお待ちください。</a:t>
            </a:r>
            <a:endParaRPr lang="ja-JP" sz="2000">
              <a:latin typeface="ＭＳ Ｐゴシック"/>
              <a:ea typeface="ＭＳ Ｐゴシック"/>
            </a:endParaRPr>
          </a:p>
          <a:p>
            <a:pPr algn="ctr"/>
            <a:r>
              <a:rPr lang="ja-JP" altLang="en-US" sz="2000">
                <a:latin typeface="ＭＳ Ｐゴシック"/>
                <a:ea typeface="ＭＳ Ｐゴシック"/>
              </a:rPr>
              <a:t>至急の場合は上長へ連絡してください。</a:t>
            </a:r>
            <a:endParaRPr lang="ja-JP"/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EDB65-0A30-1DC8-2FBF-03A38E99D789}"/>
              </a:ext>
            </a:extLst>
          </p:cNvPr>
          <p:cNvSpPr txBox="1"/>
          <p:nvPr/>
        </p:nvSpPr>
        <p:spPr>
          <a:xfrm>
            <a:off x="3170655" y="4187865"/>
            <a:ext cx="29247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 u="sng">
                <a:solidFill>
                  <a:srgbClr val="0B5394"/>
                </a:solidFill>
                <a:latin typeface="ＭＳ Ｐゴシック"/>
                <a:ea typeface="ＭＳ Ｐゴシック"/>
              </a:rPr>
              <a:t>休暇申請一覧</a:t>
            </a:r>
          </a:p>
        </p:txBody>
      </p:sp>
    </p:spTree>
    <p:extLst>
      <p:ext uri="{BB962C8B-B14F-4D97-AF65-F5344CB8AC3E}">
        <p14:creationId xmlns:p14="http://schemas.microsoft.com/office/powerpoint/2010/main" val="397164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  <a:sym typeface="Meiryo"/>
              </a:rPr>
              <a:t>休暇申請</a:t>
            </a:r>
            <a:endParaRPr lang="ja-JP" altLang="en-US"/>
          </a:p>
        </p:txBody>
      </p:sp>
      <p:grpSp>
        <p:nvGrpSpPr>
          <p:cNvPr id="77" name="Google Shape;77;p14"/>
          <p:cNvGrpSpPr/>
          <p:nvPr/>
        </p:nvGrpSpPr>
        <p:grpSpPr>
          <a:xfrm>
            <a:off x="3965850" y="3686296"/>
            <a:ext cx="1212300" cy="459975"/>
            <a:chOff x="7828725" y="67350"/>
            <a:chExt cx="1212300" cy="459975"/>
          </a:xfrm>
        </p:grpSpPr>
        <p:sp>
          <p:nvSpPr>
            <p:cNvPr id="78" name="Google Shape;78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申　請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休暇申請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7555EDF-0B7E-4023-3F12-FB400D33530E}"/>
              </a:ext>
            </a:extLst>
          </p:cNvPr>
          <p:cNvGrpSpPr/>
          <p:nvPr/>
        </p:nvGrpSpPr>
        <p:grpSpPr>
          <a:xfrm>
            <a:off x="3169800" y="1176641"/>
            <a:ext cx="2804400" cy="645049"/>
            <a:chOff x="3169800" y="1176641"/>
            <a:chExt cx="2804400" cy="645049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休暇種別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32E0BA6-4FD0-6CF0-34AC-E2114A54FF9A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23B09406-38F7-E24C-9586-4AC29544004C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" name="L 字 3">
                <a:extLst>
                  <a:ext uri="{FF2B5EF4-FFF2-40B4-BE49-F238E27FC236}">
                    <a16:creationId xmlns:a16="http://schemas.microsoft.com/office/drawing/2014/main" id="{6EB4E843-C280-1AF0-A21E-C26DB7BAA5B9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A40CC9-70C4-E123-F589-FF351260FCD9}"/>
              </a:ext>
            </a:extLst>
          </p:cNvPr>
          <p:cNvGrpSpPr/>
          <p:nvPr/>
        </p:nvGrpSpPr>
        <p:grpSpPr>
          <a:xfrm>
            <a:off x="3169800" y="1938843"/>
            <a:ext cx="2804400" cy="635680"/>
            <a:chOff x="3169800" y="2379179"/>
            <a:chExt cx="2804400" cy="635680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取得日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11" name="L 字 10">
              <a:extLst>
                <a:ext uri="{FF2B5EF4-FFF2-40B4-BE49-F238E27FC236}">
                  <a16:creationId xmlns:a16="http://schemas.microsoft.com/office/drawing/2014/main" id="{B5C04AC0-B9E8-C32E-8446-48E9DD15AD6C}"/>
                </a:ext>
              </a:extLst>
            </p:cNvPr>
            <p:cNvSpPr/>
            <p:nvPr/>
          </p:nvSpPr>
          <p:spPr>
            <a:xfrm rot="19020000">
              <a:off x="5717030" y="2762719"/>
              <a:ext cx="137159" cy="137159"/>
            </a:xfrm>
            <a:prstGeom prst="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ECED8B4-927B-5CEA-8226-8692D17EAD32}"/>
              </a:ext>
            </a:extLst>
          </p:cNvPr>
          <p:cNvSpPr/>
          <p:nvPr/>
        </p:nvSpPr>
        <p:spPr>
          <a:xfrm>
            <a:off x="3166316" y="269821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7EC8433-31DB-28F5-627B-05F80564FE92}"/>
              </a:ext>
            </a:extLst>
          </p:cNvPr>
          <p:cNvSpPr txBox="1"/>
          <p:nvPr/>
        </p:nvSpPr>
        <p:spPr>
          <a:xfrm>
            <a:off x="3507935" y="267011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5F1F2B1-298B-EA8E-62FF-EA7D947EC936}"/>
              </a:ext>
            </a:extLst>
          </p:cNvPr>
          <p:cNvGrpSpPr/>
          <p:nvPr/>
        </p:nvGrpSpPr>
        <p:grpSpPr>
          <a:xfrm>
            <a:off x="3172298" y="3050849"/>
            <a:ext cx="2804400" cy="360000"/>
            <a:chOff x="3169800" y="2570539"/>
            <a:chExt cx="2804400" cy="360000"/>
          </a:xfrm>
        </p:grpSpPr>
        <p:sp>
          <p:nvSpPr>
            <p:cNvPr id="22" name="Google Shape;104;p14">
              <a:extLst>
                <a:ext uri="{FF2B5EF4-FFF2-40B4-BE49-F238E27FC236}">
                  <a16:creationId xmlns:a16="http://schemas.microsoft.com/office/drawing/2014/main" id="{17DF20C2-D727-A288-3184-184DE5FD771C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39100A6D-8CED-4035-942D-6B3A2DE7063F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B7413890-012E-6BA4-E040-77697BC4CE6C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25" name="L 字 24">
                <a:extLst>
                  <a:ext uri="{FF2B5EF4-FFF2-40B4-BE49-F238E27FC236}">
                    <a16:creationId xmlns:a16="http://schemas.microsoft.com/office/drawing/2014/main" id="{DA102C11-529D-8584-7BC0-1534192241E1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117174-DB71-6B8C-B364-781D9063FA38}"/>
              </a:ext>
            </a:extLst>
          </p:cNvPr>
          <p:cNvSpPr txBox="1"/>
          <p:nvPr/>
        </p:nvSpPr>
        <p:spPr>
          <a:xfrm>
            <a:off x="3170655" y="307297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  <p:pic>
        <p:nvPicPr>
          <p:cNvPr id="15" name="図 14" descr="アイコン&#10;&#10;説明は自動で生成されたものです">
            <a:extLst>
              <a:ext uri="{FF2B5EF4-FFF2-40B4-BE49-F238E27FC236}">
                <a16:creationId xmlns:a16="http://schemas.microsoft.com/office/drawing/2014/main" id="{91911CBC-6B02-E883-20DD-A73A11831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704" y="2256020"/>
            <a:ext cx="240593" cy="278068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BC16F58-4200-6D5F-83F6-BB8594ECECCA}"/>
              </a:ext>
            </a:extLst>
          </p:cNvPr>
          <p:cNvSpPr/>
          <p:nvPr/>
        </p:nvSpPr>
        <p:spPr>
          <a:xfrm>
            <a:off x="2410393" y="1186425"/>
            <a:ext cx="4333819" cy="3553796"/>
          </a:xfrm>
          <a:prstGeom prst="roundRect">
            <a:avLst/>
          </a:prstGeom>
          <a:solidFill>
            <a:srgbClr val="EEEEEE"/>
          </a:solidFill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2" name="Google Shape;77;p14">
            <a:extLst>
              <a:ext uri="{FF2B5EF4-FFF2-40B4-BE49-F238E27FC236}">
                <a16:creationId xmlns:a16="http://schemas.microsoft.com/office/drawing/2014/main" id="{1B9FB342-428C-163E-D352-1939E892002A}"/>
              </a:ext>
            </a:extLst>
          </p:cNvPr>
          <p:cNvGrpSpPr/>
          <p:nvPr/>
        </p:nvGrpSpPr>
        <p:grpSpPr>
          <a:xfrm>
            <a:off x="3970307" y="4157237"/>
            <a:ext cx="1212300" cy="459975"/>
            <a:chOff x="7828725" y="67350"/>
            <a:chExt cx="1212300" cy="459975"/>
          </a:xfrm>
        </p:grpSpPr>
        <p:sp>
          <p:nvSpPr>
            <p:cNvPr id="9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77221DC5-7725-235C-EB0E-B6E334F26115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0" name="Google Shape;79;p14">
              <a:extLst>
                <a:ext uri="{FF2B5EF4-FFF2-40B4-BE49-F238E27FC236}">
                  <a16:creationId xmlns:a16="http://schemas.microsoft.com/office/drawing/2014/main" id="{FDC4FC9B-B05E-D577-9A0A-CEB01424B1C9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選　択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E99897A-8181-80AA-179D-601F18A7E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033321"/>
              </p:ext>
            </p:extLst>
          </p:nvPr>
        </p:nvGraphicFramePr>
        <p:xfrm>
          <a:off x="2623278" y="1808188"/>
          <a:ext cx="3891091" cy="231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90">
                  <a:extLst>
                    <a:ext uri="{9D8B030D-6E8A-4147-A177-3AD203B41FA5}">
                      <a16:colId xmlns:a16="http://schemas.microsoft.com/office/drawing/2014/main" val="3218669751"/>
                    </a:ext>
                  </a:extLst>
                </a:gridCol>
                <a:gridCol w="1761259">
                  <a:extLst>
                    <a:ext uri="{9D8B030D-6E8A-4147-A177-3AD203B41FA5}">
                      <a16:colId xmlns:a16="http://schemas.microsoft.com/office/drawing/2014/main" val="291491101"/>
                    </a:ext>
                  </a:extLst>
                </a:gridCol>
                <a:gridCol w="823326">
                  <a:extLst>
                    <a:ext uri="{9D8B030D-6E8A-4147-A177-3AD203B41FA5}">
                      <a16:colId xmlns:a16="http://schemas.microsoft.com/office/drawing/2014/main" val="2648740963"/>
                    </a:ext>
                  </a:extLst>
                </a:gridCol>
                <a:gridCol w="496016">
                  <a:extLst>
                    <a:ext uri="{9D8B030D-6E8A-4147-A177-3AD203B41FA5}">
                      <a16:colId xmlns:a16="http://schemas.microsoft.com/office/drawing/2014/main" val="38256326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申請日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休暇理由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取得日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承認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9685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14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1805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5116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734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6984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34EF27-15DE-3592-ED23-F5C1EC1105CA}"/>
              </a:ext>
            </a:extLst>
          </p:cNvPr>
          <p:cNvSpPr txBox="1"/>
          <p:nvPr/>
        </p:nvSpPr>
        <p:spPr>
          <a:xfrm>
            <a:off x="3048860" y="1386578"/>
            <a:ext cx="29247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 u="sng">
                <a:solidFill>
                  <a:srgbClr val="0B5394"/>
                </a:solidFill>
                <a:latin typeface="ＭＳ Ｐゴシック"/>
                <a:ea typeface="ＭＳ Ｐゴシック"/>
              </a:rPr>
              <a:t>休暇申請一覧</a:t>
            </a:r>
          </a:p>
        </p:txBody>
      </p:sp>
    </p:spTree>
    <p:extLst>
      <p:ext uri="{BB962C8B-B14F-4D97-AF65-F5344CB8AC3E}">
        <p14:creationId xmlns:p14="http://schemas.microsoft.com/office/powerpoint/2010/main" val="76753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  <a:sym typeface="Meiryo"/>
              </a:rPr>
              <a:t>休暇承認</a:t>
            </a:r>
            <a:endParaRPr lang="ja-JP" altLang="en-US">
              <a:solidFill>
                <a:schemeClr val="lt1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休暇承認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D73718D-795F-B16D-7101-2C7FCDF1BA3B}"/>
              </a:ext>
            </a:extLst>
          </p:cNvPr>
          <p:cNvGrpSpPr/>
          <p:nvPr/>
        </p:nvGrpSpPr>
        <p:grpSpPr>
          <a:xfrm>
            <a:off x="3253818" y="4262828"/>
            <a:ext cx="2668928" cy="464660"/>
            <a:chOff x="3319400" y="2342213"/>
            <a:chExt cx="2668928" cy="464660"/>
          </a:xfrm>
        </p:grpSpPr>
        <p:grpSp>
          <p:nvGrpSpPr>
            <p:cNvPr id="77" name="Google Shape;77;p14"/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78" name="Google Shape;78;p14">
                <a:hlinkClick r:id="rId3" action="ppaction://hlinksldjump"/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79" name="Google Shape;79;p14"/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申　請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12" name="Google Shape;77;p14">
              <a:extLst>
                <a:ext uri="{FF2B5EF4-FFF2-40B4-BE49-F238E27FC236}">
                  <a16:creationId xmlns:a16="http://schemas.microsoft.com/office/drawing/2014/main" id="{1B9FB342-428C-163E-D352-1939E892002A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9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7221DC5-7725-235C-EB0E-B6E334F26115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" name="Google Shape;79;p14">
                <a:extLst>
                  <a:ext uri="{FF2B5EF4-FFF2-40B4-BE49-F238E27FC236}">
                    <a16:creationId xmlns:a16="http://schemas.microsoft.com/office/drawing/2014/main" id="{FDC4FC9B-B05E-D577-9A0A-CEB01424B1C9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0B5394"/>
                    </a:solidFill>
                    <a:latin typeface="ＭＳ Ｐゴシック"/>
                    <a:ea typeface="ＭＳ Ｐゴシック"/>
                    <a:cs typeface="Meiryo"/>
                  </a:rPr>
                  <a:t>取消し</a:t>
                </a:r>
              </a:p>
            </p:txBody>
          </p:sp>
        </p:grpSp>
      </p:grp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E99897A-8181-80AA-179D-601F18A7E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79506"/>
              </p:ext>
            </p:extLst>
          </p:nvPr>
        </p:nvGraphicFramePr>
        <p:xfrm>
          <a:off x="1564598" y="1330376"/>
          <a:ext cx="6269522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25">
                  <a:extLst>
                    <a:ext uri="{9D8B030D-6E8A-4147-A177-3AD203B41FA5}">
                      <a16:colId xmlns:a16="http://schemas.microsoft.com/office/drawing/2014/main" val="1428531815"/>
                    </a:ext>
                  </a:extLst>
                </a:gridCol>
                <a:gridCol w="888421">
                  <a:extLst>
                    <a:ext uri="{9D8B030D-6E8A-4147-A177-3AD203B41FA5}">
                      <a16:colId xmlns:a16="http://schemas.microsoft.com/office/drawing/2014/main" val="3218669751"/>
                    </a:ext>
                  </a:extLst>
                </a:gridCol>
                <a:gridCol w="1222544">
                  <a:extLst>
                    <a:ext uri="{9D8B030D-6E8A-4147-A177-3AD203B41FA5}">
                      <a16:colId xmlns:a16="http://schemas.microsoft.com/office/drawing/2014/main" val="3728721910"/>
                    </a:ext>
                  </a:extLst>
                </a:gridCol>
                <a:gridCol w="2003291">
                  <a:extLst>
                    <a:ext uri="{9D8B030D-6E8A-4147-A177-3AD203B41FA5}">
                      <a16:colId xmlns:a16="http://schemas.microsoft.com/office/drawing/2014/main" val="291491101"/>
                    </a:ext>
                  </a:extLst>
                </a:gridCol>
                <a:gridCol w="936465">
                  <a:extLst>
                    <a:ext uri="{9D8B030D-6E8A-4147-A177-3AD203B41FA5}">
                      <a16:colId xmlns:a16="http://schemas.microsoft.com/office/drawing/2014/main" val="2648740963"/>
                    </a:ext>
                  </a:extLst>
                </a:gridCol>
                <a:gridCol w="564176">
                  <a:extLst>
                    <a:ext uri="{9D8B030D-6E8A-4147-A177-3AD203B41FA5}">
                      <a16:colId xmlns:a16="http://schemas.microsoft.com/office/drawing/2014/main" val="38256326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選択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申請日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申請者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休暇理由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取得日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承認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9685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/>
                        <a:t>○</a:t>
                      </a:r>
                      <a:endParaRPr kumimoji="1" lang="ja-JP" altLang="en-US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14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1805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5116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734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698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53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13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  <a:sym typeface="Meiryo"/>
              </a:rPr>
              <a:t>休暇承認</a:t>
            </a:r>
            <a:endParaRPr lang="ja-JP" altLang="en-US">
              <a:solidFill>
                <a:schemeClr val="lt1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休暇承認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D73718D-795F-B16D-7101-2C7FCDF1BA3B}"/>
              </a:ext>
            </a:extLst>
          </p:cNvPr>
          <p:cNvGrpSpPr/>
          <p:nvPr/>
        </p:nvGrpSpPr>
        <p:grpSpPr>
          <a:xfrm>
            <a:off x="3366244" y="4262828"/>
            <a:ext cx="2668928" cy="464660"/>
            <a:chOff x="3319400" y="2342213"/>
            <a:chExt cx="2668928" cy="464660"/>
          </a:xfrm>
        </p:grpSpPr>
        <p:grpSp>
          <p:nvGrpSpPr>
            <p:cNvPr id="77" name="Google Shape;77;p14"/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78" name="Google Shape;78;p14">
                <a:hlinkClick r:id="rId3" action="ppaction://hlinksldjump"/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79" name="Google Shape;79;p14"/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申　請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12" name="Google Shape;77;p14">
              <a:extLst>
                <a:ext uri="{FF2B5EF4-FFF2-40B4-BE49-F238E27FC236}">
                  <a16:creationId xmlns:a16="http://schemas.microsoft.com/office/drawing/2014/main" id="{1B9FB342-428C-163E-D352-1939E892002A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9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7221DC5-7725-235C-EB0E-B6E334F26115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" name="Google Shape;79;p14">
                <a:extLst>
                  <a:ext uri="{FF2B5EF4-FFF2-40B4-BE49-F238E27FC236}">
                    <a16:creationId xmlns:a16="http://schemas.microsoft.com/office/drawing/2014/main" id="{FDC4FC9B-B05E-D577-9A0A-CEB01424B1C9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0B5394"/>
                    </a:solidFill>
                    <a:latin typeface="ＭＳ Ｐゴシック"/>
                    <a:ea typeface="ＭＳ Ｐゴシック"/>
                    <a:cs typeface="Meiryo"/>
                  </a:rPr>
                  <a:t>取消し</a:t>
                </a:r>
                <a:endParaRPr lang="ja" altLang="en-US" sz="1600" b="1" dirty="0">
                  <a:solidFill>
                    <a:srgbClr val="0B5394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</p:grp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E99897A-8181-80AA-179D-601F18A7E0E8}"/>
              </a:ext>
            </a:extLst>
          </p:cNvPr>
          <p:cNvGraphicFramePr>
            <a:graphicFrameLocks noGrp="1"/>
          </p:cNvGraphicFramePr>
          <p:nvPr/>
        </p:nvGraphicFramePr>
        <p:xfrm>
          <a:off x="1564598" y="1330376"/>
          <a:ext cx="6269522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25">
                  <a:extLst>
                    <a:ext uri="{9D8B030D-6E8A-4147-A177-3AD203B41FA5}">
                      <a16:colId xmlns:a16="http://schemas.microsoft.com/office/drawing/2014/main" val="1428531815"/>
                    </a:ext>
                  </a:extLst>
                </a:gridCol>
                <a:gridCol w="888421">
                  <a:extLst>
                    <a:ext uri="{9D8B030D-6E8A-4147-A177-3AD203B41FA5}">
                      <a16:colId xmlns:a16="http://schemas.microsoft.com/office/drawing/2014/main" val="3218669751"/>
                    </a:ext>
                  </a:extLst>
                </a:gridCol>
                <a:gridCol w="1222544">
                  <a:extLst>
                    <a:ext uri="{9D8B030D-6E8A-4147-A177-3AD203B41FA5}">
                      <a16:colId xmlns:a16="http://schemas.microsoft.com/office/drawing/2014/main" val="3728721910"/>
                    </a:ext>
                  </a:extLst>
                </a:gridCol>
                <a:gridCol w="2003291">
                  <a:extLst>
                    <a:ext uri="{9D8B030D-6E8A-4147-A177-3AD203B41FA5}">
                      <a16:colId xmlns:a16="http://schemas.microsoft.com/office/drawing/2014/main" val="291491101"/>
                    </a:ext>
                  </a:extLst>
                </a:gridCol>
                <a:gridCol w="936465">
                  <a:extLst>
                    <a:ext uri="{9D8B030D-6E8A-4147-A177-3AD203B41FA5}">
                      <a16:colId xmlns:a16="http://schemas.microsoft.com/office/drawing/2014/main" val="2648740963"/>
                    </a:ext>
                  </a:extLst>
                </a:gridCol>
                <a:gridCol w="564176">
                  <a:extLst>
                    <a:ext uri="{9D8B030D-6E8A-4147-A177-3AD203B41FA5}">
                      <a16:colId xmlns:a16="http://schemas.microsoft.com/office/drawing/2014/main" val="38256326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選択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申請日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申請者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休暇理由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取得日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承認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9685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/>
                        <a:t>○</a:t>
                      </a:r>
                      <a:endParaRPr kumimoji="1" lang="ja-JP" altLang="en-US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14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1805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5116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734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698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5335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EA3CB9-DC77-4585-CBB7-A3586C625A8C}"/>
              </a:ext>
            </a:extLst>
          </p:cNvPr>
          <p:cNvSpPr txBox="1"/>
          <p:nvPr/>
        </p:nvSpPr>
        <p:spPr>
          <a:xfrm>
            <a:off x="1378519" y="1820984"/>
            <a:ext cx="6636715" cy="132343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r>
              <a:rPr lang="ja-JP" altLang="en-US" sz="2000">
                <a:latin typeface="ＭＳ Ｐゴシック"/>
                <a:ea typeface="ＭＳ Ｐゴシック"/>
              </a:rPr>
              <a:t>休暇承認します。</a:t>
            </a:r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E8E0E66-B895-A611-A0AA-90AB2948B545}"/>
              </a:ext>
            </a:extLst>
          </p:cNvPr>
          <p:cNvGrpSpPr/>
          <p:nvPr/>
        </p:nvGrpSpPr>
        <p:grpSpPr>
          <a:xfrm>
            <a:off x="3366243" y="2576434"/>
            <a:ext cx="2668928" cy="464660"/>
            <a:chOff x="3319400" y="2342213"/>
            <a:chExt cx="2668928" cy="464660"/>
          </a:xfrm>
        </p:grpSpPr>
        <p:grpSp>
          <p:nvGrpSpPr>
            <p:cNvPr id="5" name="Google Shape;77;p14">
              <a:extLst>
                <a:ext uri="{FF2B5EF4-FFF2-40B4-BE49-F238E27FC236}">
                  <a16:creationId xmlns:a16="http://schemas.microsoft.com/office/drawing/2014/main" id="{8321D2EB-B212-3ADB-FDB6-038981255FC7}"/>
                </a:ext>
              </a:extLst>
            </p:cNvPr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14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5C3A3B6-CD19-8260-7A32-AE15325C0719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5" name="Google Shape;79;p14">
                <a:extLst>
                  <a:ext uri="{FF2B5EF4-FFF2-40B4-BE49-F238E27FC236}">
                    <a16:creationId xmlns:a16="http://schemas.microsoft.com/office/drawing/2014/main" id="{E99074A0-D8C8-4DE5-9EB2-157E39A8C955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solidFill>
                  <a:srgbClr val="0B539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承　認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7" name="Google Shape;77;p14">
              <a:extLst>
                <a:ext uri="{FF2B5EF4-FFF2-40B4-BE49-F238E27FC236}">
                  <a16:creationId xmlns:a16="http://schemas.microsoft.com/office/drawing/2014/main" id="{CB598191-87E0-A910-AC98-D8CAC9C16759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8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DC0767-0C51-008F-8D4D-FAEEE04601F5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rgbClr val="EEEEE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03B8C96F-D447-3411-0319-5DBB2F0E17DE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0B5394"/>
                    </a:solidFill>
                    <a:latin typeface="ＭＳ Ｐゴシック"/>
                    <a:ea typeface="ＭＳ Ｐゴシック"/>
                    <a:cs typeface="Meiryo"/>
                  </a:rPr>
                  <a:t>戻る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738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  <a:sym typeface="Meiryo"/>
              </a:rPr>
              <a:t>休暇承認</a:t>
            </a:r>
            <a:endParaRPr lang="ja-JP" altLang="en-US">
              <a:solidFill>
                <a:schemeClr val="lt1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休暇承認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D73718D-795F-B16D-7101-2C7FCDF1BA3B}"/>
              </a:ext>
            </a:extLst>
          </p:cNvPr>
          <p:cNvGrpSpPr/>
          <p:nvPr/>
        </p:nvGrpSpPr>
        <p:grpSpPr>
          <a:xfrm>
            <a:off x="3366244" y="4262828"/>
            <a:ext cx="2668928" cy="464660"/>
            <a:chOff x="3319400" y="2342213"/>
            <a:chExt cx="2668928" cy="464660"/>
          </a:xfrm>
        </p:grpSpPr>
        <p:grpSp>
          <p:nvGrpSpPr>
            <p:cNvPr id="77" name="Google Shape;77;p14"/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78" name="Google Shape;78;p14">
                <a:hlinkClick r:id="rId3" action="ppaction://hlinksldjump"/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79" name="Google Shape;79;p14"/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申　請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12" name="Google Shape;77;p14">
              <a:extLst>
                <a:ext uri="{FF2B5EF4-FFF2-40B4-BE49-F238E27FC236}">
                  <a16:creationId xmlns:a16="http://schemas.microsoft.com/office/drawing/2014/main" id="{1B9FB342-428C-163E-D352-1939E892002A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9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7221DC5-7725-235C-EB0E-B6E334F26115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" name="Google Shape;79;p14">
                <a:extLst>
                  <a:ext uri="{FF2B5EF4-FFF2-40B4-BE49-F238E27FC236}">
                    <a16:creationId xmlns:a16="http://schemas.microsoft.com/office/drawing/2014/main" id="{FDC4FC9B-B05E-D577-9A0A-CEB01424B1C9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0B5394"/>
                    </a:solidFill>
                    <a:latin typeface="ＭＳ Ｐゴシック"/>
                    <a:ea typeface="ＭＳ Ｐゴシック"/>
                    <a:cs typeface="Meiryo"/>
                  </a:rPr>
                  <a:t>取消し</a:t>
                </a:r>
              </a:p>
            </p:txBody>
          </p:sp>
        </p:grpSp>
      </p:grp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E99897A-8181-80AA-179D-601F18A7E0E8}"/>
              </a:ext>
            </a:extLst>
          </p:cNvPr>
          <p:cNvGraphicFramePr>
            <a:graphicFrameLocks noGrp="1"/>
          </p:cNvGraphicFramePr>
          <p:nvPr/>
        </p:nvGraphicFramePr>
        <p:xfrm>
          <a:off x="1564598" y="1330376"/>
          <a:ext cx="6269522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25">
                  <a:extLst>
                    <a:ext uri="{9D8B030D-6E8A-4147-A177-3AD203B41FA5}">
                      <a16:colId xmlns:a16="http://schemas.microsoft.com/office/drawing/2014/main" val="1428531815"/>
                    </a:ext>
                  </a:extLst>
                </a:gridCol>
                <a:gridCol w="888421">
                  <a:extLst>
                    <a:ext uri="{9D8B030D-6E8A-4147-A177-3AD203B41FA5}">
                      <a16:colId xmlns:a16="http://schemas.microsoft.com/office/drawing/2014/main" val="3218669751"/>
                    </a:ext>
                  </a:extLst>
                </a:gridCol>
                <a:gridCol w="1222544">
                  <a:extLst>
                    <a:ext uri="{9D8B030D-6E8A-4147-A177-3AD203B41FA5}">
                      <a16:colId xmlns:a16="http://schemas.microsoft.com/office/drawing/2014/main" val="3728721910"/>
                    </a:ext>
                  </a:extLst>
                </a:gridCol>
                <a:gridCol w="2003291">
                  <a:extLst>
                    <a:ext uri="{9D8B030D-6E8A-4147-A177-3AD203B41FA5}">
                      <a16:colId xmlns:a16="http://schemas.microsoft.com/office/drawing/2014/main" val="291491101"/>
                    </a:ext>
                  </a:extLst>
                </a:gridCol>
                <a:gridCol w="936465">
                  <a:extLst>
                    <a:ext uri="{9D8B030D-6E8A-4147-A177-3AD203B41FA5}">
                      <a16:colId xmlns:a16="http://schemas.microsoft.com/office/drawing/2014/main" val="2648740963"/>
                    </a:ext>
                  </a:extLst>
                </a:gridCol>
                <a:gridCol w="564176">
                  <a:extLst>
                    <a:ext uri="{9D8B030D-6E8A-4147-A177-3AD203B41FA5}">
                      <a16:colId xmlns:a16="http://schemas.microsoft.com/office/drawing/2014/main" val="38256326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選択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申請日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申請者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休暇理由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取得日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承認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9685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/>
                        <a:t>○</a:t>
                      </a:r>
                      <a:endParaRPr kumimoji="1" lang="ja-JP" altLang="en-US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14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1805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5116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734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698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5335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EA3CB9-DC77-4585-CBB7-A3586C625A8C}"/>
              </a:ext>
            </a:extLst>
          </p:cNvPr>
          <p:cNvSpPr txBox="1"/>
          <p:nvPr/>
        </p:nvSpPr>
        <p:spPr>
          <a:xfrm>
            <a:off x="1378519" y="1820984"/>
            <a:ext cx="6636715" cy="132343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r>
              <a:rPr lang="ja-JP" altLang="en-US" sz="2000">
                <a:latin typeface="ＭＳ Ｐゴシック"/>
                <a:ea typeface="ＭＳ Ｐゴシック"/>
              </a:rPr>
              <a:t>休暇承認しましました。</a:t>
            </a:r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</p:txBody>
      </p:sp>
      <p:grpSp>
        <p:nvGrpSpPr>
          <p:cNvPr id="5" name="Google Shape;77;p14">
            <a:extLst>
              <a:ext uri="{FF2B5EF4-FFF2-40B4-BE49-F238E27FC236}">
                <a16:creationId xmlns:a16="http://schemas.microsoft.com/office/drawing/2014/main" id="{22EFBE6E-D943-4F34-C349-50981B81F30F}"/>
              </a:ext>
            </a:extLst>
          </p:cNvPr>
          <p:cNvGrpSpPr/>
          <p:nvPr/>
        </p:nvGrpSpPr>
        <p:grpSpPr>
          <a:xfrm>
            <a:off x="4090951" y="2558354"/>
            <a:ext cx="1212300" cy="459975"/>
            <a:chOff x="7828725" y="67350"/>
            <a:chExt cx="1212300" cy="459975"/>
          </a:xfrm>
        </p:grpSpPr>
        <p:sp>
          <p:nvSpPr>
            <p:cNvPr id="7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9BC17137-B716-7799-CAAB-C0907064AF7A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" name="Google Shape;79;p14">
              <a:extLst>
                <a:ext uri="{FF2B5EF4-FFF2-40B4-BE49-F238E27FC236}">
                  <a16:creationId xmlns:a16="http://schemas.microsoft.com/office/drawing/2014/main" id="{132DFE18-E20D-264F-2DC9-AD4A0F6A481A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rgbClr val="0B5394"/>
                  </a:solidFill>
                  <a:latin typeface="ＭＳ Ｐゴシック"/>
                  <a:ea typeface="ＭＳ Ｐゴシック"/>
                  <a:cs typeface="Meiryo"/>
                </a:rPr>
                <a:t>閉じる</a:t>
              </a:r>
              <a:endParaRPr lang="ja" altLang="en-US" sz="1600" b="1" dirty="0">
                <a:solidFill>
                  <a:srgbClr val="0B5394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59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  <a:sym typeface="Meiryo"/>
              </a:rPr>
              <a:t>休暇承認</a:t>
            </a:r>
            <a:endParaRPr lang="ja-JP" altLang="en-US">
              <a:solidFill>
                <a:schemeClr val="lt1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休暇承認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D73718D-795F-B16D-7101-2C7FCDF1BA3B}"/>
              </a:ext>
            </a:extLst>
          </p:cNvPr>
          <p:cNvGrpSpPr/>
          <p:nvPr/>
        </p:nvGrpSpPr>
        <p:grpSpPr>
          <a:xfrm>
            <a:off x="3366244" y="4262828"/>
            <a:ext cx="2668928" cy="464660"/>
            <a:chOff x="3319400" y="2342213"/>
            <a:chExt cx="2668928" cy="464660"/>
          </a:xfrm>
        </p:grpSpPr>
        <p:grpSp>
          <p:nvGrpSpPr>
            <p:cNvPr id="77" name="Google Shape;77;p14"/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78" name="Google Shape;78;p14">
                <a:hlinkClick r:id="rId3" action="ppaction://hlinksldjump"/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79" name="Google Shape;79;p14"/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申　請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12" name="Google Shape;77;p14">
              <a:extLst>
                <a:ext uri="{FF2B5EF4-FFF2-40B4-BE49-F238E27FC236}">
                  <a16:creationId xmlns:a16="http://schemas.microsoft.com/office/drawing/2014/main" id="{1B9FB342-428C-163E-D352-1939E892002A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9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7221DC5-7725-235C-EB0E-B6E334F26115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" name="Google Shape;79;p14">
                <a:extLst>
                  <a:ext uri="{FF2B5EF4-FFF2-40B4-BE49-F238E27FC236}">
                    <a16:creationId xmlns:a16="http://schemas.microsoft.com/office/drawing/2014/main" id="{FDC4FC9B-B05E-D577-9A0A-CEB01424B1C9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0B5394"/>
                    </a:solidFill>
                    <a:latin typeface="ＭＳ Ｐゴシック"/>
                    <a:ea typeface="ＭＳ Ｐゴシック"/>
                    <a:cs typeface="Meiryo"/>
                  </a:rPr>
                  <a:t>取消し</a:t>
                </a:r>
                <a:endParaRPr lang="ja" altLang="en-US" sz="1600" b="1" dirty="0">
                  <a:solidFill>
                    <a:srgbClr val="0B5394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</p:grp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E99897A-8181-80AA-179D-601F18A7E0E8}"/>
              </a:ext>
            </a:extLst>
          </p:cNvPr>
          <p:cNvGraphicFramePr>
            <a:graphicFrameLocks noGrp="1"/>
          </p:cNvGraphicFramePr>
          <p:nvPr/>
        </p:nvGraphicFramePr>
        <p:xfrm>
          <a:off x="1564598" y="1330376"/>
          <a:ext cx="6269522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25">
                  <a:extLst>
                    <a:ext uri="{9D8B030D-6E8A-4147-A177-3AD203B41FA5}">
                      <a16:colId xmlns:a16="http://schemas.microsoft.com/office/drawing/2014/main" val="1428531815"/>
                    </a:ext>
                  </a:extLst>
                </a:gridCol>
                <a:gridCol w="888421">
                  <a:extLst>
                    <a:ext uri="{9D8B030D-6E8A-4147-A177-3AD203B41FA5}">
                      <a16:colId xmlns:a16="http://schemas.microsoft.com/office/drawing/2014/main" val="3218669751"/>
                    </a:ext>
                  </a:extLst>
                </a:gridCol>
                <a:gridCol w="1222544">
                  <a:extLst>
                    <a:ext uri="{9D8B030D-6E8A-4147-A177-3AD203B41FA5}">
                      <a16:colId xmlns:a16="http://schemas.microsoft.com/office/drawing/2014/main" val="3728721910"/>
                    </a:ext>
                  </a:extLst>
                </a:gridCol>
                <a:gridCol w="2003291">
                  <a:extLst>
                    <a:ext uri="{9D8B030D-6E8A-4147-A177-3AD203B41FA5}">
                      <a16:colId xmlns:a16="http://schemas.microsoft.com/office/drawing/2014/main" val="291491101"/>
                    </a:ext>
                  </a:extLst>
                </a:gridCol>
                <a:gridCol w="936465">
                  <a:extLst>
                    <a:ext uri="{9D8B030D-6E8A-4147-A177-3AD203B41FA5}">
                      <a16:colId xmlns:a16="http://schemas.microsoft.com/office/drawing/2014/main" val="2648740963"/>
                    </a:ext>
                  </a:extLst>
                </a:gridCol>
                <a:gridCol w="564176">
                  <a:extLst>
                    <a:ext uri="{9D8B030D-6E8A-4147-A177-3AD203B41FA5}">
                      <a16:colId xmlns:a16="http://schemas.microsoft.com/office/drawing/2014/main" val="38256326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選択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申請日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申請者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休暇理由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取得日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承認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9685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/>
                        <a:t>○</a:t>
                      </a:r>
                      <a:endParaRPr kumimoji="1" lang="ja-JP" altLang="en-US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14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1805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5116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734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698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5335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EA3CB9-DC77-4585-CBB7-A3586C625A8C}"/>
              </a:ext>
            </a:extLst>
          </p:cNvPr>
          <p:cNvSpPr txBox="1"/>
          <p:nvPr/>
        </p:nvSpPr>
        <p:spPr>
          <a:xfrm>
            <a:off x="1378519" y="1820984"/>
            <a:ext cx="6636715" cy="1323439"/>
          </a:xfrm>
          <a:prstGeom prst="rect">
            <a:avLst/>
          </a:prstGeom>
          <a:solidFill>
            <a:srgbClr val="FA8787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r>
              <a:rPr lang="ja-JP" altLang="en-US" sz="2000">
                <a:latin typeface="ＭＳ Ｐゴシック"/>
                <a:ea typeface="ＭＳ Ｐゴシック"/>
              </a:rPr>
              <a:t>休暇承認を取り消ししますか？</a:t>
            </a:r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E8E0E66-B895-A611-A0AA-90AB2948B545}"/>
              </a:ext>
            </a:extLst>
          </p:cNvPr>
          <p:cNvGrpSpPr/>
          <p:nvPr/>
        </p:nvGrpSpPr>
        <p:grpSpPr>
          <a:xfrm>
            <a:off x="3366243" y="2576434"/>
            <a:ext cx="2668928" cy="464660"/>
            <a:chOff x="3319400" y="2342213"/>
            <a:chExt cx="2668928" cy="464660"/>
          </a:xfrm>
        </p:grpSpPr>
        <p:grpSp>
          <p:nvGrpSpPr>
            <p:cNvPr id="5" name="Google Shape;77;p14">
              <a:extLst>
                <a:ext uri="{FF2B5EF4-FFF2-40B4-BE49-F238E27FC236}">
                  <a16:creationId xmlns:a16="http://schemas.microsoft.com/office/drawing/2014/main" id="{8321D2EB-B212-3ADB-FDB6-038981255FC7}"/>
                </a:ext>
              </a:extLst>
            </p:cNvPr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14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5C3A3B6-CD19-8260-7A32-AE15325C0719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FA8787"/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5" name="Google Shape;79;p14">
                <a:extLst>
                  <a:ext uri="{FF2B5EF4-FFF2-40B4-BE49-F238E27FC236}">
                    <a16:creationId xmlns:a16="http://schemas.microsoft.com/office/drawing/2014/main" id="{E99074A0-D8C8-4DE5-9EB2-157E39A8C955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取　消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7" name="Google Shape;77;p14">
              <a:extLst>
                <a:ext uri="{FF2B5EF4-FFF2-40B4-BE49-F238E27FC236}">
                  <a16:creationId xmlns:a16="http://schemas.microsoft.com/office/drawing/2014/main" id="{CB598191-87E0-A910-AC98-D8CAC9C16759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8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DC0767-0C51-008F-8D4D-FAEEE04601F5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rgbClr val="EEEEE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03B8C96F-D447-3411-0319-5DBB2F0E17DE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FA8787"/>
                    </a:solidFill>
                    <a:latin typeface="ＭＳ Ｐゴシック"/>
                    <a:ea typeface="ＭＳ Ｐゴシック"/>
                    <a:cs typeface="Meiryo"/>
                  </a:rPr>
                  <a:t>戻る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474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  <a:sym typeface="Meiryo"/>
              </a:rPr>
              <a:t>休暇承認</a:t>
            </a:r>
            <a:endParaRPr lang="ja-JP" altLang="en-US">
              <a:solidFill>
                <a:schemeClr val="lt1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休暇承認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D73718D-795F-B16D-7101-2C7FCDF1BA3B}"/>
              </a:ext>
            </a:extLst>
          </p:cNvPr>
          <p:cNvGrpSpPr/>
          <p:nvPr/>
        </p:nvGrpSpPr>
        <p:grpSpPr>
          <a:xfrm>
            <a:off x="3366244" y="4262828"/>
            <a:ext cx="2668928" cy="464660"/>
            <a:chOff x="3319400" y="2342213"/>
            <a:chExt cx="2668928" cy="464660"/>
          </a:xfrm>
        </p:grpSpPr>
        <p:grpSp>
          <p:nvGrpSpPr>
            <p:cNvPr id="77" name="Google Shape;77;p14"/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78" name="Google Shape;78;p14">
                <a:hlinkClick r:id="rId3" action="ppaction://hlinksldjump"/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79" name="Google Shape;79;p14"/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申　請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12" name="Google Shape;77;p14">
              <a:extLst>
                <a:ext uri="{FF2B5EF4-FFF2-40B4-BE49-F238E27FC236}">
                  <a16:creationId xmlns:a16="http://schemas.microsoft.com/office/drawing/2014/main" id="{1B9FB342-428C-163E-D352-1939E892002A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9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7221DC5-7725-235C-EB0E-B6E334F26115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" name="Google Shape;79;p14">
                <a:extLst>
                  <a:ext uri="{FF2B5EF4-FFF2-40B4-BE49-F238E27FC236}">
                    <a16:creationId xmlns:a16="http://schemas.microsoft.com/office/drawing/2014/main" id="{FDC4FC9B-B05E-D577-9A0A-CEB01424B1C9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0B5394"/>
                    </a:solidFill>
                    <a:latin typeface="ＭＳ Ｐゴシック"/>
                    <a:ea typeface="ＭＳ Ｐゴシック"/>
                    <a:cs typeface="Meiryo"/>
                  </a:rPr>
                  <a:t>取消し</a:t>
                </a:r>
                <a:endParaRPr lang="ja" altLang="en-US" sz="1600" b="1" dirty="0">
                  <a:solidFill>
                    <a:srgbClr val="0B5394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</p:grp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E99897A-8181-80AA-179D-601F18A7E0E8}"/>
              </a:ext>
            </a:extLst>
          </p:cNvPr>
          <p:cNvGraphicFramePr>
            <a:graphicFrameLocks noGrp="1"/>
          </p:cNvGraphicFramePr>
          <p:nvPr/>
        </p:nvGraphicFramePr>
        <p:xfrm>
          <a:off x="1564598" y="1330376"/>
          <a:ext cx="6269522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25">
                  <a:extLst>
                    <a:ext uri="{9D8B030D-6E8A-4147-A177-3AD203B41FA5}">
                      <a16:colId xmlns:a16="http://schemas.microsoft.com/office/drawing/2014/main" val="1428531815"/>
                    </a:ext>
                  </a:extLst>
                </a:gridCol>
                <a:gridCol w="888421">
                  <a:extLst>
                    <a:ext uri="{9D8B030D-6E8A-4147-A177-3AD203B41FA5}">
                      <a16:colId xmlns:a16="http://schemas.microsoft.com/office/drawing/2014/main" val="3218669751"/>
                    </a:ext>
                  </a:extLst>
                </a:gridCol>
                <a:gridCol w="1222544">
                  <a:extLst>
                    <a:ext uri="{9D8B030D-6E8A-4147-A177-3AD203B41FA5}">
                      <a16:colId xmlns:a16="http://schemas.microsoft.com/office/drawing/2014/main" val="3728721910"/>
                    </a:ext>
                  </a:extLst>
                </a:gridCol>
                <a:gridCol w="2003291">
                  <a:extLst>
                    <a:ext uri="{9D8B030D-6E8A-4147-A177-3AD203B41FA5}">
                      <a16:colId xmlns:a16="http://schemas.microsoft.com/office/drawing/2014/main" val="291491101"/>
                    </a:ext>
                  </a:extLst>
                </a:gridCol>
                <a:gridCol w="936465">
                  <a:extLst>
                    <a:ext uri="{9D8B030D-6E8A-4147-A177-3AD203B41FA5}">
                      <a16:colId xmlns:a16="http://schemas.microsoft.com/office/drawing/2014/main" val="2648740963"/>
                    </a:ext>
                  </a:extLst>
                </a:gridCol>
                <a:gridCol w="564176">
                  <a:extLst>
                    <a:ext uri="{9D8B030D-6E8A-4147-A177-3AD203B41FA5}">
                      <a16:colId xmlns:a16="http://schemas.microsoft.com/office/drawing/2014/main" val="38256326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選択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申請日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申請者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休暇理由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取得日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承認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9685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2000" b="0"/>
                        <a:t>○</a:t>
                      </a:r>
                      <a:endParaRPr kumimoji="1" lang="ja-JP" altLang="en-US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14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1805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5116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734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698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2000" b="0" i="0" u="none" strike="noStrike" noProof="0">
                          <a:solidFill>
                            <a:srgbClr val="000000"/>
                          </a:solidFill>
                          <a:latin typeface="MS PGothic"/>
                          <a:ea typeface="MS PGothic"/>
                        </a:rPr>
                        <a:t>○</a:t>
                      </a:r>
                      <a:endParaRPr kumimoji="1" lang="ja-JP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5335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EA3CB9-DC77-4585-CBB7-A3586C625A8C}"/>
              </a:ext>
            </a:extLst>
          </p:cNvPr>
          <p:cNvSpPr txBox="1"/>
          <p:nvPr/>
        </p:nvSpPr>
        <p:spPr>
          <a:xfrm>
            <a:off x="1378519" y="1820984"/>
            <a:ext cx="6636715" cy="1323439"/>
          </a:xfrm>
          <a:prstGeom prst="rect">
            <a:avLst/>
          </a:prstGeom>
          <a:solidFill>
            <a:srgbClr val="FA8787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r>
              <a:rPr lang="ja-JP" altLang="en-US" sz="2000">
                <a:latin typeface="ＭＳ Ｐゴシック"/>
                <a:ea typeface="ＭＳ Ｐゴシック"/>
              </a:rPr>
              <a:t>休暇申請を取り消しました。</a:t>
            </a:r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</p:txBody>
      </p:sp>
      <p:grpSp>
        <p:nvGrpSpPr>
          <p:cNvPr id="7" name="Google Shape;77;p14">
            <a:extLst>
              <a:ext uri="{FF2B5EF4-FFF2-40B4-BE49-F238E27FC236}">
                <a16:creationId xmlns:a16="http://schemas.microsoft.com/office/drawing/2014/main" id="{A66F2310-F7EC-F980-3193-1DEA9B96A3AE}"/>
              </a:ext>
            </a:extLst>
          </p:cNvPr>
          <p:cNvGrpSpPr/>
          <p:nvPr/>
        </p:nvGrpSpPr>
        <p:grpSpPr>
          <a:xfrm>
            <a:off x="4090951" y="2558354"/>
            <a:ext cx="1212300" cy="459975"/>
            <a:chOff x="7828725" y="67350"/>
            <a:chExt cx="1212300" cy="459975"/>
          </a:xfrm>
        </p:grpSpPr>
        <p:sp>
          <p:nvSpPr>
            <p:cNvPr id="4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7EA53E5F-5A16-6C26-CB20-8CF838FBD837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A87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5" name="Google Shape;79;p14">
              <a:extLst>
                <a:ext uri="{FF2B5EF4-FFF2-40B4-BE49-F238E27FC236}">
                  <a16:creationId xmlns:a16="http://schemas.microsoft.com/office/drawing/2014/main" id="{D6F283F7-2CE8-1092-C6C5-19D4C3308E75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rgbClr val="FA8787"/>
                  </a:solidFill>
                  <a:latin typeface="ＭＳ Ｐゴシック"/>
                  <a:ea typeface="ＭＳ Ｐゴシック"/>
                  <a:cs typeface="Meiryo"/>
                </a:rPr>
                <a:t>閉じる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57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</a:rPr>
              <a:t>情報変更</a:t>
            </a:r>
            <a:endParaRPr lang="ja" altLang="en-US" sz="1800" b="1" u="sng" dirty="0">
              <a:solidFill>
                <a:schemeClr val="lt1"/>
              </a:solidFill>
              <a:latin typeface="MS PGothic"/>
              <a:ea typeface="MS PGothic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情報変更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E99897A-8181-80AA-179D-601F18A7E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44130"/>
              </p:ext>
            </p:extLst>
          </p:nvPr>
        </p:nvGraphicFramePr>
        <p:xfrm>
          <a:off x="1564598" y="1330376"/>
          <a:ext cx="6221814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85">
                  <a:extLst>
                    <a:ext uri="{9D8B030D-6E8A-4147-A177-3AD203B41FA5}">
                      <a16:colId xmlns:a16="http://schemas.microsoft.com/office/drawing/2014/main" val="1428531815"/>
                    </a:ext>
                  </a:extLst>
                </a:gridCol>
                <a:gridCol w="794904">
                  <a:extLst>
                    <a:ext uri="{9D8B030D-6E8A-4147-A177-3AD203B41FA5}">
                      <a16:colId xmlns:a16="http://schemas.microsoft.com/office/drawing/2014/main" val="3218669751"/>
                    </a:ext>
                  </a:extLst>
                </a:gridCol>
                <a:gridCol w="1293667">
                  <a:extLst>
                    <a:ext uri="{9D8B030D-6E8A-4147-A177-3AD203B41FA5}">
                      <a16:colId xmlns:a16="http://schemas.microsoft.com/office/drawing/2014/main" val="3728721910"/>
                    </a:ext>
                  </a:extLst>
                </a:gridCol>
                <a:gridCol w="1356013">
                  <a:extLst>
                    <a:ext uri="{9D8B030D-6E8A-4147-A177-3AD203B41FA5}">
                      <a16:colId xmlns:a16="http://schemas.microsoft.com/office/drawing/2014/main" val="291491101"/>
                    </a:ext>
                  </a:extLst>
                </a:gridCol>
                <a:gridCol w="2063345">
                  <a:extLst>
                    <a:ext uri="{9D8B030D-6E8A-4147-A177-3AD203B41FA5}">
                      <a16:colId xmlns:a16="http://schemas.microsoft.com/office/drawing/2014/main" val="264874096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選択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班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氏名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TEL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mail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9685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altLang="en-US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14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1805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5116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734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698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53356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871D1B5-57CB-3093-CB8F-C64F7CFEAB23}"/>
              </a:ext>
            </a:extLst>
          </p:cNvPr>
          <p:cNvSpPr/>
          <p:nvPr/>
        </p:nvSpPr>
        <p:spPr>
          <a:xfrm>
            <a:off x="7914820" y="1652908"/>
            <a:ext cx="140607" cy="24109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5974783-9CE7-F387-BEC1-03B7ED1C3DFD}"/>
              </a:ext>
            </a:extLst>
          </p:cNvPr>
          <p:cNvSpPr/>
          <p:nvPr/>
        </p:nvSpPr>
        <p:spPr>
          <a:xfrm>
            <a:off x="7910134" y="1632856"/>
            <a:ext cx="139949" cy="1222983"/>
          </a:xfrm>
          <a:prstGeom prst="roundRect">
            <a:avLst/>
          </a:prstGeom>
          <a:solidFill>
            <a:srgbClr val="0B5394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4" name="Google Shape;77;p14">
            <a:extLst>
              <a:ext uri="{FF2B5EF4-FFF2-40B4-BE49-F238E27FC236}">
                <a16:creationId xmlns:a16="http://schemas.microsoft.com/office/drawing/2014/main" id="{CB7BB8C3-C5B2-E400-8E9D-303A6B81CE20}"/>
              </a:ext>
            </a:extLst>
          </p:cNvPr>
          <p:cNvGrpSpPr/>
          <p:nvPr/>
        </p:nvGrpSpPr>
        <p:grpSpPr>
          <a:xfrm>
            <a:off x="1624477" y="1726169"/>
            <a:ext cx="589852" cy="299480"/>
            <a:chOff x="7828725" y="77376"/>
            <a:chExt cx="589852" cy="299480"/>
          </a:xfrm>
        </p:grpSpPr>
        <p:sp>
          <p:nvSpPr>
            <p:cNvPr id="8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81EBDD8-3979-6D51-9655-00543A3CABAF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1" name="Google Shape;79;p14">
              <a:extLst>
                <a:ext uri="{FF2B5EF4-FFF2-40B4-BE49-F238E27FC236}">
                  <a16:creationId xmlns:a16="http://schemas.microsoft.com/office/drawing/2014/main" id="{9FB82B5E-141A-7956-C6D8-2CD2726CD49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5" name="Google Shape;77;p14">
            <a:extLst>
              <a:ext uri="{FF2B5EF4-FFF2-40B4-BE49-F238E27FC236}">
                <a16:creationId xmlns:a16="http://schemas.microsoft.com/office/drawing/2014/main" id="{2DD6A0D9-0280-0BD8-4DCE-B1E6E9AA82CD}"/>
              </a:ext>
            </a:extLst>
          </p:cNvPr>
          <p:cNvGrpSpPr/>
          <p:nvPr/>
        </p:nvGrpSpPr>
        <p:grpSpPr>
          <a:xfrm>
            <a:off x="1624477" y="3741458"/>
            <a:ext cx="589852" cy="299480"/>
            <a:chOff x="7828725" y="77376"/>
            <a:chExt cx="589852" cy="299480"/>
          </a:xfrm>
        </p:grpSpPr>
        <p:sp>
          <p:nvSpPr>
            <p:cNvPr id="16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67E2A50-6ABF-D896-7588-B4F3E0005F8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7" name="Google Shape;79;p14">
              <a:extLst>
                <a:ext uri="{FF2B5EF4-FFF2-40B4-BE49-F238E27FC236}">
                  <a16:creationId xmlns:a16="http://schemas.microsoft.com/office/drawing/2014/main" id="{856D5A88-C99C-D208-0B71-3FAC3C291BD6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8" name="Google Shape;77;p14">
            <a:extLst>
              <a:ext uri="{FF2B5EF4-FFF2-40B4-BE49-F238E27FC236}">
                <a16:creationId xmlns:a16="http://schemas.microsoft.com/office/drawing/2014/main" id="{273BCD68-332A-11DB-0A7F-7D95D557FB72}"/>
              </a:ext>
            </a:extLst>
          </p:cNvPr>
          <p:cNvGrpSpPr/>
          <p:nvPr/>
        </p:nvGrpSpPr>
        <p:grpSpPr>
          <a:xfrm>
            <a:off x="1624477" y="2127221"/>
            <a:ext cx="589852" cy="299480"/>
            <a:chOff x="7828725" y="77376"/>
            <a:chExt cx="589852" cy="299480"/>
          </a:xfrm>
        </p:grpSpPr>
        <p:sp>
          <p:nvSpPr>
            <p:cNvPr id="19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9C8FCD35-FF0C-C710-21DF-553A0EB26AD9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0" name="Google Shape;79;p14">
              <a:extLst>
                <a:ext uri="{FF2B5EF4-FFF2-40B4-BE49-F238E27FC236}">
                  <a16:creationId xmlns:a16="http://schemas.microsoft.com/office/drawing/2014/main" id="{FED0CEDE-CD30-DFA4-00CC-451B050195E4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1" name="Google Shape;77;p14">
            <a:extLst>
              <a:ext uri="{FF2B5EF4-FFF2-40B4-BE49-F238E27FC236}">
                <a16:creationId xmlns:a16="http://schemas.microsoft.com/office/drawing/2014/main" id="{0B852BE8-A5E3-113B-70EA-C3386B068CED}"/>
              </a:ext>
            </a:extLst>
          </p:cNvPr>
          <p:cNvGrpSpPr/>
          <p:nvPr/>
        </p:nvGrpSpPr>
        <p:grpSpPr>
          <a:xfrm>
            <a:off x="1624477" y="2528273"/>
            <a:ext cx="589852" cy="299480"/>
            <a:chOff x="7828725" y="77376"/>
            <a:chExt cx="589852" cy="299480"/>
          </a:xfrm>
        </p:grpSpPr>
        <p:sp>
          <p:nvSpPr>
            <p:cNvPr id="22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F742379B-1A9A-008F-F885-0537C396BC4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3" name="Google Shape;79;p14">
              <a:extLst>
                <a:ext uri="{FF2B5EF4-FFF2-40B4-BE49-F238E27FC236}">
                  <a16:creationId xmlns:a16="http://schemas.microsoft.com/office/drawing/2014/main" id="{00815700-B269-F6BD-4430-40E5189C8E0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4" name="Google Shape;77;p14">
            <a:extLst>
              <a:ext uri="{FF2B5EF4-FFF2-40B4-BE49-F238E27FC236}">
                <a16:creationId xmlns:a16="http://schemas.microsoft.com/office/drawing/2014/main" id="{6EC9BD77-F040-2BDE-93CD-8000CFF9E321}"/>
              </a:ext>
            </a:extLst>
          </p:cNvPr>
          <p:cNvGrpSpPr/>
          <p:nvPr/>
        </p:nvGrpSpPr>
        <p:grpSpPr>
          <a:xfrm>
            <a:off x="1624477" y="3320352"/>
            <a:ext cx="589852" cy="299480"/>
            <a:chOff x="7828725" y="77376"/>
            <a:chExt cx="589852" cy="299480"/>
          </a:xfrm>
        </p:grpSpPr>
        <p:sp>
          <p:nvSpPr>
            <p:cNvPr id="25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5175F2B7-F80A-AE35-3F4F-C893088AE2C6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6" name="Google Shape;79;p14">
              <a:extLst>
                <a:ext uri="{FF2B5EF4-FFF2-40B4-BE49-F238E27FC236}">
                  <a16:creationId xmlns:a16="http://schemas.microsoft.com/office/drawing/2014/main" id="{FC433615-A250-F318-C4A2-D4D820AD1D53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7" name="Google Shape;77;p14">
            <a:extLst>
              <a:ext uri="{FF2B5EF4-FFF2-40B4-BE49-F238E27FC236}">
                <a16:creationId xmlns:a16="http://schemas.microsoft.com/office/drawing/2014/main" id="{B4BA7C03-3DB5-2340-ECBF-ED96DA485095}"/>
              </a:ext>
            </a:extLst>
          </p:cNvPr>
          <p:cNvGrpSpPr/>
          <p:nvPr/>
        </p:nvGrpSpPr>
        <p:grpSpPr>
          <a:xfrm>
            <a:off x="1624477" y="2929325"/>
            <a:ext cx="589852" cy="299480"/>
            <a:chOff x="7828725" y="77376"/>
            <a:chExt cx="589852" cy="299480"/>
          </a:xfrm>
        </p:grpSpPr>
        <p:sp>
          <p:nvSpPr>
            <p:cNvPr id="28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C216E1D0-18D6-2A77-871F-961280B9E398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9" name="Google Shape;79;p14">
              <a:extLst>
                <a:ext uri="{FF2B5EF4-FFF2-40B4-BE49-F238E27FC236}">
                  <a16:creationId xmlns:a16="http://schemas.microsoft.com/office/drawing/2014/main" id="{ABEACB79-12D6-9A12-583C-322FE864E3E7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7" name="Google Shape;55;p13">
            <a:extLst>
              <a:ext uri="{FF2B5EF4-FFF2-40B4-BE49-F238E27FC236}">
                <a16:creationId xmlns:a16="http://schemas.microsoft.com/office/drawing/2014/main" id="{C4C09BA7-EF34-BB9F-F37F-4EF6B40262FE}"/>
              </a:ext>
            </a:extLst>
          </p:cNvPr>
          <p:cNvGrpSpPr/>
          <p:nvPr/>
        </p:nvGrpSpPr>
        <p:grpSpPr>
          <a:xfrm>
            <a:off x="3988788" y="4258387"/>
            <a:ext cx="1212300" cy="459900"/>
            <a:chOff x="8517631" y="67387"/>
            <a:chExt cx="1212300" cy="459900"/>
          </a:xfrm>
        </p:grpSpPr>
        <p:sp>
          <p:nvSpPr>
            <p:cNvPr id="4" name="Google Shape;56;p13">
              <a:hlinkClick r:id="rId4" action="ppaction://hlinksldjump"/>
              <a:extLst>
                <a:ext uri="{FF2B5EF4-FFF2-40B4-BE49-F238E27FC236}">
                  <a16:creationId xmlns:a16="http://schemas.microsoft.com/office/drawing/2014/main" id="{3AF9AB62-232A-1195-B07D-AE94B4D82354}"/>
                </a:ext>
              </a:extLst>
            </p:cNvPr>
            <p:cNvSpPr/>
            <p:nvPr/>
          </p:nvSpPr>
          <p:spPr>
            <a:xfrm>
              <a:off x="8517631" y="67387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6" name="Google Shape;57;p13">
              <a:extLst>
                <a:ext uri="{FF2B5EF4-FFF2-40B4-BE49-F238E27FC236}">
                  <a16:creationId xmlns:a16="http://schemas.microsoft.com/office/drawing/2014/main" id="{CE8E8EFD-D3AD-FD70-F871-C0F02F5AA17B}"/>
                </a:ext>
              </a:extLst>
            </p:cNvPr>
            <p:cNvSpPr txBox="1"/>
            <p:nvPr/>
          </p:nvSpPr>
          <p:spPr>
            <a:xfrm>
              <a:off x="8596316" y="67387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新規登録</a:t>
              </a:r>
              <a:endParaRPr lang="ja-JP" altLang="en-US" sz="1500" b="1">
                <a:solidFill>
                  <a:schemeClr val="lt1"/>
                </a:solidFill>
                <a:latin typeface="Meiryo"/>
                <a:ea typeface="Meiryo"/>
                <a:cs typeface="Meiry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809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</a:rPr>
              <a:t>情報変更</a:t>
            </a:r>
            <a:endParaRPr lang="ja" altLang="en-US" sz="1800" b="1" u="sng" dirty="0">
              <a:solidFill>
                <a:schemeClr val="lt1"/>
              </a:solidFill>
              <a:latin typeface="MS PGothic"/>
              <a:ea typeface="MS PGothic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情報変更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E99897A-8181-80AA-179D-601F18A7E0E8}"/>
              </a:ext>
            </a:extLst>
          </p:cNvPr>
          <p:cNvGraphicFramePr>
            <a:graphicFrameLocks noGrp="1"/>
          </p:cNvGraphicFramePr>
          <p:nvPr/>
        </p:nvGraphicFramePr>
        <p:xfrm>
          <a:off x="1564598" y="1330376"/>
          <a:ext cx="6221814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85">
                  <a:extLst>
                    <a:ext uri="{9D8B030D-6E8A-4147-A177-3AD203B41FA5}">
                      <a16:colId xmlns:a16="http://schemas.microsoft.com/office/drawing/2014/main" val="1428531815"/>
                    </a:ext>
                  </a:extLst>
                </a:gridCol>
                <a:gridCol w="794904">
                  <a:extLst>
                    <a:ext uri="{9D8B030D-6E8A-4147-A177-3AD203B41FA5}">
                      <a16:colId xmlns:a16="http://schemas.microsoft.com/office/drawing/2014/main" val="3218669751"/>
                    </a:ext>
                  </a:extLst>
                </a:gridCol>
                <a:gridCol w="1293667">
                  <a:extLst>
                    <a:ext uri="{9D8B030D-6E8A-4147-A177-3AD203B41FA5}">
                      <a16:colId xmlns:a16="http://schemas.microsoft.com/office/drawing/2014/main" val="3728721910"/>
                    </a:ext>
                  </a:extLst>
                </a:gridCol>
                <a:gridCol w="1356013">
                  <a:extLst>
                    <a:ext uri="{9D8B030D-6E8A-4147-A177-3AD203B41FA5}">
                      <a16:colId xmlns:a16="http://schemas.microsoft.com/office/drawing/2014/main" val="291491101"/>
                    </a:ext>
                  </a:extLst>
                </a:gridCol>
                <a:gridCol w="2063345">
                  <a:extLst>
                    <a:ext uri="{9D8B030D-6E8A-4147-A177-3AD203B41FA5}">
                      <a16:colId xmlns:a16="http://schemas.microsoft.com/office/drawing/2014/main" val="264874096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選択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班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氏名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TEL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mail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9685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altLang="en-US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14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1805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5116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734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698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53356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871D1B5-57CB-3093-CB8F-C64F7CFEAB23}"/>
              </a:ext>
            </a:extLst>
          </p:cNvPr>
          <p:cNvSpPr/>
          <p:nvPr/>
        </p:nvSpPr>
        <p:spPr>
          <a:xfrm>
            <a:off x="7914820" y="1652908"/>
            <a:ext cx="140607" cy="24109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5974783-9CE7-F387-BEC1-03B7ED1C3DFD}"/>
              </a:ext>
            </a:extLst>
          </p:cNvPr>
          <p:cNvSpPr/>
          <p:nvPr/>
        </p:nvSpPr>
        <p:spPr>
          <a:xfrm>
            <a:off x="7910134" y="1632856"/>
            <a:ext cx="139949" cy="1222983"/>
          </a:xfrm>
          <a:prstGeom prst="roundRect">
            <a:avLst/>
          </a:prstGeom>
          <a:solidFill>
            <a:srgbClr val="0B5394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4" name="Google Shape;77;p14">
            <a:extLst>
              <a:ext uri="{FF2B5EF4-FFF2-40B4-BE49-F238E27FC236}">
                <a16:creationId xmlns:a16="http://schemas.microsoft.com/office/drawing/2014/main" id="{CB7BB8C3-C5B2-E400-8E9D-303A6B81CE20}"/>
              </a:ext>
            </a:extLst>
          </p:cNvPr>
          <p:cNvGrpSpPr/>
          <p:nvPr/>
        </p:nvGrpSpPr>
        <p:grpSpPr>
          <a:xfrm>
            <a:off x="1624477" y="1726169"/>
            <a:ext cx="589852" cy="299480"/>
            <a:chOff x="7828725" y="77376"/>
            <a:chExt cx="589852" cy="299480"/>
          </a:xfrm>
        </p:grpSpPr>
        <p:sp>
          <p:nvSpPr>
            <p:cNvPr id="8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81EBDD8-3979-6D51-9655-00543A3CABAF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1" name="Google Shape;79;p14">
              <a:extLst>
                <a:ext uri="{FF2B5EF4-FFF2-40B4-BE49-F238E27FC236}">
                  <a16:creationId xmlns:a16="http://schemas.microsoft.com/office/drawing/2014/main" id="{9FB82B5E-141A-7956-C6D8-2CD2726CD49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5" name="Google Shape;77;p14">
            <a:extLst>
              <a:ext uri="{FF2B5EF4-FFF2-40B4-BE49-F238E27FC236}">
                <a16:creationId xmlns:a16="http://schemas.microsoft.com/office/drawing/2014/main" id="{2DD6A0D9-0280-0BD8-4DCE-B1E6E9AA82CD}"/>
              </a:ext>
            </a:extLst>
          </p:cNvPr>
          <p:cNvGrpSpPr/>
          <p:nvPr/>
        </p:nvGrpSpPr>
        <p:grpSpPr>
          <a:xfrm>
            <a:off x="1624477" y="3741458"/>
            <a:ext cx="589852" cy="299480"/>
            <a:chOff x="7828725" y="77376"/>
            <a:chExt cx="589852" cy="299480"/>
          </a:xfrm>
        </p:grpSpPr>
        <p:sp>
          <p:nvSpPr>
            <p:cNvPr id="16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67E2A50-6ABF-D896-7588-B4F3E0005F8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7" name="Google Shape;79;p14">
              <a:extLst>
                <a:ext uri="{FF2B5EF4-FFF2-40B4-BE49-F238E27FC236}">
                  <a16:creationId xmlns:a16="http://schemas.microsoft.com/office/drawing/2014/main" id="{856D5A88-C99C-D208-0B71-3FAC3C291BD6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8" name="Google Shape;77;p14">
            <a:extLst>
              <a:ext uri="{FF2B5EF4-FFF2-40B4-BE49-F238E27FC236}">
                <a16:creationId xmlns:a16="http://schemas.microsoft.com/office/drawing/2014/main" id="{273BCD68-332A-11DB-0A7F-7D95D557FB72}"/>
              </a:ext>
            </a:extLst>
          </p:cNvPr>
          <p:cNvGrpSpPr/>
          <p:nvPr/>
        </p:nvGrpSpPr>
        <p:grpSpPr>
          <a:xfrm>
            <a:off x="1624477" y="2127221"/>
            <a:ext cx="589852" cy="299480"/>
            <a:chOff x="7828725" y="77376"/>
            <a:chExt cx="589852" cy="299480"/>
          </a:xfrm>
        </p:grpSpPr>
        <p:sp>
          <p:nvSpPr>
            <p:cNvPr id="19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9C8FCD35-FF0C-C710-21DF-553A0EB26AD9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0" name="Google Shape;79;p14">
              <a:extLst>
                <a:ext uri="{FF2B5EF4-FFF2-40B4-BE49-F238E27FC236}">
                  <a16:creationId xmlns:a16="http://schemas.microsoft.com/office/drawing/2014/main" id="{FED0CEDE-CD30-DFA4-00CC-451B050195E4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1" name="Google Shape;77;p14">
            <a:extLst>
              <a:ext uri="{FF2B5EF4-FFF2-40B4-BE49-F238E27FC236}">
                <a16:creationId xmlns:a16="http://schemas.microsoft.com/office/drawing/2014/main" id="{0B852BE8-A5E3-113B-70EA-C3386B068CED}"/>
              </a:ext>
            </a:extLst>
          </p:cNvPr>
          <p:cNvGrpSpPr/>
          <p:nvPr/>
        </p:nvGrpSpPr>
        <p:grpSpPr>
          <a:xfrm>
            <a:off x="1624477" y="2528273"/>
            <a:ext cx="589852" cy="299480"/>
            <a:chOff x="7828725" y="77376"/>
            <a:chExt cx="589852" cy="299480"/>
          </a:xfrm>
        </p:grpSpPr>
        <p:sp>
          <p:nvSpPr>
            <p:cNvPr id="22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F742379B-1A9A-008F-F885-0537C396BC4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3" name="Google Shape;79;p14">
              <a:extLst>
                <a:ext uri="{FF2B5EF4-FFF2-40B4-BE49-F238E27FC236}">
                  <a16:creationId xmlns:a16="http://schemas.microsoft.com/office/drawing/2014/main" id="{00815700-B269-F6BD-4430-40E5189C8E0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4" name="Google Shape;77;p14">
            <a:extLst>
              <a:ext uri="{FF2B5EF4-FFF2-40B4-BE49-F238E27FC236}">
                <a16:creationId xmlns:a16="http://schemas.microsoft.com/office/drawing/2014/main" id="{6EC9BD77-F040-2BDE-93CD-8000CFF9E321}"/>
              </a:ext>
            </a:extLst>
          </p:cNvPr>
          <p:cNvGrpSpPr/>
          <p:nvPr/>
        </p:nvGrpSpPr>
        <p:grpSpPr>
          <a:xfrm>
            <a:off x="1624477" y="3320352"/>
            <a:ext cx="589852" cy="299480"/>
            <a:chOff x="7828725" y="77376"/>
            <a:chExt cx="589852" cy="299480"/>
          </a:xfrm>
        </p:grpSpPr>
        <p:sp>
          <p:nvSpPr>
            <p:cNvPr id="25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5175F2B7-F80A-AE35-3F4F-C893088AE2C6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6" name="Google Shape;79;p14">
              <a:extLst>
                <a:ext uri="{FF2B5EF4-FFF2-40B4-BE49-F238E27FC236}">
                  <a16:creationId xmlns:a16="http://schemas.microsoft.com/office/drawing/2014/main" id="{FC433615-A250-F318-C4A2-D4D820AD1D53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7" name="Google Shape;77;p14">
            <a:extLst>
              <a:ext uri="{FF2B5EF4-FFF2-40B4-BE49-F238E27FC236}">
                <a16:creationId xmlns:a16="http://schemas.microsoft.com/office/drawing/2014/main" id="{B4BA7C03-3DB5-2340-ECBF-ED96DA485095}"/>
              </a:ext>
            </a:extLst>
          </p:cNvPr>
          <p:cNvGrpSpPr/>
          <p:nvPr/>
        </p:nvGrpSpPr>
        <p:grpSpPr>
          <a:xfrm>
            <a:off x="1624477" y="2929325"/>
            <a:ext cx="589852" cy="299480"/>
            <a:chOff x="7828725" y="77376"/>
            <a:chExt cx="589852" cy="299480"/>
          </a:xfrm>
        </p:grpSpPr>
        <p:sp>
          <p:nvSpPr>
            <p:cNvPr id="28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C216E1D0-18D6-2A77-871F-961280B9E398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9" name="Google Shape;79;p14">
              <a:extLst>
                <a:ext uri="{FF2B5EF4-FFF2-40B4-BE49-F238E27FC236}">
                  <a16:creationId xmlns:a16="http://schemas.microsoft.com/office/drawing/2014/main" id="{ABEACB79-12D6-9A12-583C-322FE864E3E7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7" name="Google Shape;77;p14">
            <a:extLst>
              <a:ext uri="{FF2B5EF4-FFF2-40B4-BE49-F238E27FC236}">
                <a16:creationId xmlns:a16="http://schemas.microsoft.com/office/drawing/2014/main" id="{823F39C9-AF3A-5CD2-B7A9-65B05C9BF68C}"/>
              </a:ext>
            </a:extLst>
          </p:cNvPr>
          <p:cNvGrpSpPr/>
          <p:nvPr/>
        </p:nvGrpSpPr>
        <p:grpSpPr>
          <a:xfrm>
            <a:off x="3965850" y="3686296"/>
            <a:ext cx="1212300" cy="459975"/>
            <a:chOff x="7828725" y="67350"/>
            <a:chExt cx="1212300" cy="459975"/>
          </a:xfrm>
        </p:grpSpPr>
        <p:sp>
          <p:nvSpPr>
            <p:cNvPr id="4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28A0953-A4E2-95E9-2E49-F8A709EDF75B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6" name="Google Shape;79;p14">
              <a:extLst>
                <a:ext uri="{FF2B5EF4-FFF2-40B4-BE49-F238E27FC236}">
                  <a16:creationId xmlns:a16="http://schemas.microsoft.com/office/drawing/2014/main" id="{FD5CD73F-9DDA-90FF-C1B8-75C5788A91AE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申　請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6380754-5D8F-346B-54C9-16DB3540BCFE}"/>
              </a:ext>
            </a:extLst>
          </p:cNvPr>
          <p:cNvGrpSpPr/>
          <p:nvPr/>
        </p:nvGrpSpPr>
        <p:grpSpPr>
          <a:xfrm>
            <a:off x="3169800" y="1176641"/>
            <a:ext cx="2804400" cy="645049"/>
            <a:chOff x="3169800" y="1176641"/>
            <a:chExt cx="2804400" cy="645049"/>
          </a:xfrm>
        </p:grpSpPr>
        <p:sp>
          <p:nvSpPr>
            <p:cNvPr id="10" name="Google Shape;95;p14">
              <a:extLst>
                <a:ext uri="{FF2B5EF4-FFF2-40B4-BE49-F238E27FC236}">
                  <a16:creationId xmlns:a16="http://schemas.microsoft.com/office/drawing/2014/main" id="{D721509A-E5C7-C490-B2AD-FADD6F5E58AB}"/>
                </a:ext>
              </a:extLst>
            </p:cNvPr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休暇種別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2" name="Google Shape;97;p14">
              <a:extLst>
                <a:ext uri="{FF2B5EF4-FFF2-40B4-BE49-F238E27FC236}">
                  <a16:creationId xmlns:a16="http://schemas.microsoft.com/office/drawing/2014/main" id="{330DD837-5346-F57F-5BC2-8E0E83B1F581}"/>
                </a:ext>
              </a:extLst>
            </p:cNvPr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8C713DCF-3559-E25A-EC3D-A56F32D78157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96BA0963-C747-1A8E-F13E-36CA0B72D4D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8E5D2229-A178-B22A-1098-1C1FE0D791B0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66F0964-DD97-EB52-7ED8-B3436B03F363}"/>
              </a:ext>
            </a:extLst>
          </p:cNvPr>
          <p:cNvGrpSpPr/>
          <p:nvPr/>
        </p:nvGrpSpPr>
        <p:grpSpPr>
          <a:xfrm>
            <a:off x="3169800" y="1938843"/>
            <a:ext cx="2804400" cy="635680"/>
            <a:chOff x="3169800" y="2379179"/>
            <a:chExt cx="2804400" cy="635680"/>
          </a:xfrm>
        </p:grpSpPr>
        <p:sp>
          <p:nvSpPr>
            <p:cNvPr id="35" name="Google Shape;102;p14">
              <a:extLst>
                <a:ext uri="{FF2B5EF4-FFF2-40B4-BE49-F238E27FC236}">
                  <a16:creationId xmlns:a16="http://schemas.microsoft.com/office/drawing/2014/main" id="{0F084D28-D51A-ACDE-1C93-BEA624F0AE1A}"/>
                </a:ext>
              </a:extLst>
            </p:cNvPr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取得日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36" name="Google Shape;104;p14">
              <a:extLst>
                <a:ext uri="{FF2B5EF4-FFF2-40B4-BE49-F238E27FC236}">
                  <a16:creationId xmlns:a16="http://schemas.microsoft.com/office/drawing/2014/main" id="{6EF6D1BD-37CC-7C44-2744-C1C92E942E95}"/>
                </a:ext>
              </a:extLst>
            </p:cNvPr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37" name="L 字 36">
              <a:extLst>
                <a:ext uri="{FF2B5EF4-FFF2-40B4-BE49-F238E27FC236}">
                  <a16:creationId xmlns:a16="http://schemas.microsoft.com/office/drawing/2014/main" id="{00D0E299-1EEF-6673-D711-5DB6FF0A0C67}"/>
                </a:ext>
              </a:extLst>
            </p:cNvPr>
            <p:cNvSpPr/>
            <p:nvPr/>
          </p:nvSpPr>
          <p:spPr>
            <a:xfrm rot="19020000">
              <a:off x="5717030" y="2762719"/>
              <a:ext cx="137159" cy="137159"/>
            </a:xfrm>
            <a:prstGeom prst="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016555-C487-9E20-959D-92C4061D8894}"/>
              </a:ext>
            </a:extLst>
          </p:cNvPr>
          <p:cNvSpPr/>
          <p:nvPr/>
        </p:nvSpPr>
        <p:spPr>
          <a:xfrm>
            <a:off x="3166316" y="269821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C86F040-36C8-B7A7-65AE-E408FC03CF9D}"/>
              </a:ext>
            </a:extLst>
          </p:cNvPr>
          <p:cNvSpPr txBox="1"/>
          <p:nvPr/>
        </p:nvSpPr>
        <p:spPr>
          <a:xfrm>
            <a:off x="3507935" y="267011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2E0C7C0-A8EE-131F-D4D2-B6BDCF5987BB}"/>
              </a:ext>
            </a:extLst>
          </p:cNvPr>
          <p:cNvGrpSpPr/>
          <p:nvPr/>
        </p:nvGrpSpPr>
        <p:grpSpPr>
          <a:xfrm>
            <a:off x="3172298" y="3050849"/>
            <a:ext cx="2804400" cy="360000"/>
            <a:chOff x="3169800" y="2570539"/>
            <a:chExt cx="2804400" cy="360000"/>
          </a:xfrm>
        </p:grpSpPr>
        <p:sp>
          <p:nvSpPr>
            <p:cNvPr id="44" name="Google Shape;104;p14">
              <a:extLst>
                <a:ext uri="{FF2B5EF4-FFF2-40B4-BE49-F238E27FC236}">
                  <a16:creationId xmlns:a16="http://schemas.microsoft.com/office/drawing/2014/main" id="{8910D7FA-EF84-86CD-E5AF-39B5B9B778AE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A328868-1D2D-692A-01ED-E4A5CEEABC09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46" name="四角形: 角を丸くする 45">
                <a:extLst>
                  <a:ext uri="{FF2B5EF4-FFF2-40B4-BE49-F238E27FC236}">
                    <a16:creationId xmlns:a16="http://schemas.microsoft.com/office/drawing/2014/main" id="{11352375-6F98-2664-6B9F-962F2348244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7" name="L 字 46">
                <a:extLst>
                  <a:ext uri="{FF2B5EF4-FFF2-40B4-BE49-F238E27FC236}">
                    <a16:creationId xmlns:a16="http://schemas.microsoft.com/office/drawing/2014/main" id="{1B190C7D-474C-274F-BE18-0442CD2ED47C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F3D9B7D-5589-02A2-CB51-BBD2AADB2BA5}"/>
              </a:ext>
            </a:extLst>
          </p:cNvPr>
          <p:cNvSpPr txBox="1"/>
          <p:nvPr/>
        </p:nvSpPr>
        <p:spPr>
          <a:xfrm>
            <a:off x="3170655" y="307297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  <p:pic>
        <p:nvPicPr>
          <p:cNvPr id="52" name="図 51" descr="アイコン&#10;&#10;説明は自動で生成されたものです">
            <a:extLst>
              <a:ext uri="{FF2B5EF4-FFF2-40B4-BE49-F238E27FC236}">
                <a16:creationId xmlns:a16="http://schemas.microsoft.com/office/drawing/2014/main" id="{F24085AC-9BD5-AE17-5436-334037C80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704" y="2256020"/>
            <a:ext cx="240593" cy="278068"/>
          </a:xfrm>
          <a:prstGeom prst="rect">
            <a:avLst/>
          </a:prstGeom>
        </p:spPr>
      </p:pic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204DC31A-D11B-BF9D-7645-F177558DE9A7}"/>
              </a:ext>
            </a:extLst>
          </p:cNvPr>
          <p:cNvSpPr/>
          <p:nvPr/>
        </p:nvSpPr>
        <p:spPr>
          <a:xfrm>
            <a:off x="2410393" y="1186425"/>
            <a:ext cx="4333819" cy="3553796"/>
          </a:xfrm>
          <a:prstGeom prst="roundRect">
            <a:avLst/>
          </a:prstGeom>
          <a:solidFill>
            <a:srgbClr val="EEEEEE"/>
          </a:solidFill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97" name="表 96">
            <a:extLst>
              <a:ext uri="{FF2B5EF4-FFF2-40B4-BE49-F238E27FC236}">
                <a16:creationId xmlns:a16="http://schemas.microsoft.com/office/drawing/2014/main" id="{EBEDCFED-A121-C5ED-18E7-F638B90E8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92427"/>
              </p:ext>
            </p:extLst>
          </p:nvPr>
        </p:nvGraphicFramePr>
        <p:xfrm>
          <a:off x="2629492" y="1674394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班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98" name="表 97">
            <a:extLst>
              <a:ext uri="{FF2B5EF4-FFF2-40B4-BE49-F238E27FC236}">
                <a16:creationId xmlns:a16="http://schemas.microsoft.com/office/drawing/2014/main" id="{4E8A85E7-3FCF-D6E7-1A4D-3FCDF5B40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08983"/>
              </p:ext>
            </p:extLst>
          </p:nvPr>
        </p:nvGraphicFramePr>
        <p:xfrm>
          <a:off x="2639518" y="2296024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氏名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99" name="表 98">
            <a:extLst>
              <a:ext uri="{FF2B5EF4-FFF2-40B4-BE49-F238E27FC236}">
                <a16:creationId xmlns:a16="http://schemas.microsoft.com/office/drawing/2014/main" id="{85D283C8-3A6C-D0A3-695F-ADAC3A32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37633"/>
              </p:ext>
            </p:extLst>
          </p:nvPr>
        </p:nvGraphicFramePr>
        <p:xfrm>
          <a:off x="2629492" y="2927683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TEL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100" name="表 99">
            <a:extLst>
              <a:ext uri="{FF2B5EF4-FFF2-40B4-BE49-F238E27FC236}">
                <a16:creationId xmlns:a16="http://schemas.microsoft.com/office/drawing/2014/main" id="{94D969D1-709F-FB99-32C1-7E104615B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94621"/>
              </p:ext>
            </p:extLst>
          </p:nvPr>
        </p:nvGraphicFramePr>
        <p:xfrm>
          <a:off x="2629492" y="3519236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mail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433BD568-6168-4AE2-870C-7AB755114496}"/>
              </a:ext>
            </a:extLst>
          </p:cNvPr>
          <p:cNvGrpSpPr/>
          <p:nvPr/>
        </p:nvGrpSpPr>
        <p:grpSpPr>
          <a:xfrm>
            <a:off x="3316112" y="4142512"/>
            <a:ext cx="2668928" cy="464660"/>
            <a:chOff x="3319400" y="2342213"/>
            <a:chExt cx="2668928" cy="464660"/>
          </a:xfrm>
        </p:grpSpPr>
        <p:grpSp>
          <p:nvGrpSpPr>
            <p:cNvPr id="102" name="Google Shape;77;p14">
              <a:extLst>
                <a:ext uri="{FF2B5EF4-FFF2-40B4-BE49-F238E27FC236}">
                  <a16:creationId xmlns:a16="http://schemas.microsoft.com/office/drawing/2014/main" id="{A711F1E6-5DB4-F5AF-6858-4874B016DE66}"/>
                </a:ext>
              </a:extLst>
            </p:cNvPr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106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C6610F-31E8-5F41-24E0-76AF7CA4D33C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7" name="Google Shape;79;p14">
                <a:extLst>
                  <a:ext uri="{FF2B5EF4-FFF2-40B4-BE49-F238E27FC236}">
                    <a16:creationId xmlns:a16="http://schemas.microsoft.com/office/drawing/2014/main" id="{60F603F8-D6E0-5602-A41B-01D40260467D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変　更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103" name="Google Shape;77;p14">
              <a:extLst>
                <a:ext uri="{FF2B5EF4-FFF2-40B4-BE49-F238E27FC236}">
                  <a16:creationId xmlns:a16="http://schemas.microsoft.com/office/drawing/2014/main" id="{FA0E2C50-D65A-871C-13E7-33F8E790E485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104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E0B0CA5-9160-9C54-1E3A-2D7021B2E33B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5" name="Google Shape;79;p14">
                <a:extLst>
                  <a:ext uri="{FF2B5EF4-FFF2-40B4-BE49-F238E27FC236}">
                    <a16:creationId xmlns:a16="http://schemas.microsoft.com/office/drawing/2014/main" id="{C3FFAE24-733D-93FF-05C5-7AF7D4B91400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0B5394"/>
                    </a:solidFill>
                    <a:latin typeface="ＭＳ Ｐゴシック"/>
                    <a:ea typeface="ＭＳ Ｐゴシック"/>
                    <a:cs typeface="Meiryo"/>
                  </a:rPr>
                  <a:t>削　除</a:t>
                </a:r>
                <a:endParaRPr lang="ja" altLang="en-US" sz="1600" b="1" dirty="0">
                  <a:solidFill>
                    <a:srgbClr val="0B5394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094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b="1" u="sng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rPr>
              <a:t>予定登録</a:t>
            </a:r>
            <a:endParaRPr sz="1900" b="1" u="sng">
              <a:solidFill>
                <a:schemeClr val="lt1"/>
              </a:solidFill>
              <a:latin typeface="ＭＳ Ｐゴシック"/>
              <a:ea typeface="ＭＳ Ｐゴシック"/>
              <a:cs typeface="Meiryo"/>
              <a:sym typeface="Meiryo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3965850" y="4267165"/>
            <a:ext cx="1212300" cy="459975"/>
            <a:chOff x="7828725" y="67350"/>
            <a:chExt cx="1212300" cy="459975"/>
          </a:xfrm>
        </p:grpSpPr>
        <p:sp>
          <p:nvSpPr>
            <p:cNvPr id="78" name="Google Shape;78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登　録</a:t>
              </a:r>
              <a:endParaRPr sz="15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2024年09月23日</a:t>
            </a:r>
            <a:endParaRPr sz="2500" b="1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7555EDF-0B7E-4023-3F12-FB400D33530E}"/>
              </a:ext>
            </a:extLst>
          </p:cNvPr>
          <p:cNvGrpSpPr/>
          <p:nvPr/>
        </p:nvGrpSpPr>
        <p:grpSpPr>
          <a:xfrm>
            <a:off x="3169800" y="1176641"/>
            <a:ext cx="2804400" cy="1056324"/>
            <a:chOff x="3169800" y="1176641"/>
            <a:chExt cx="2804400" cy="1056324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AM</a:t>
              </a:r>
              <a:endParaRPr sz="1800" b="1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169800" y="1872965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32E0BA6-4FD0-6CF0-34AC-E2114A54FF9A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23B09406-38F7-E24C-9586-4AC29544004C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" name="L 字 3">
                <a:extLst>
                  <a:ext uri="{FF2B5EF4-FFF2-40B4-BE49-F238E27FC236}">
                    <a16:creationId xmlns:a16="http://schemas.microsoft.com/office/drawing/2014/main" id="{6EB4E843-C280-1AF0-A21E-C26DB7BAA5B9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5E6C6F8-B44B-DD5E-A0ED-91D40D1E6574}"/>
                </a:ext>
              </a:extLst>
            </p:cNvPr>
            <p:cNvGrpSpPr/>
            <p:nvPr/>
          </p:nvGrpSpPr>
          <p:grpSpPr>
            <a:xfrm>
              <a:off x="5648947" y="1915390"/>
              <a:ext cx="272298" cy="275747"/>
              <a:chOff x="5648947" y="1754220"/>
              <a:chExt cx="272298" cy="275747"/>
            </a:xfrm>
          </p:grpSpPr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B7DE717E-8914-B9DE-C9B1-94B29E44D19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8" name="L 字 7">
                <a:extLst>
                  <a:ext uri="{FF2B5EF4-FFF2-40B4-BE49-F238E27FC236}">
                    <a16:creationId xmlns:a16="http://schemas.microsoft.com/office/drawing/2014/main" id="{3E64B515-B0F8-662E-E4D7-8F91DA505E9C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A40CC9-70C4-E123-F589-FF351260FCD9}"/>
              </a:ext>
            </a:extLst>
          </p:cNvPr>
          <p:cNvGrpSpPr/>
          <p:nvPr/>
        </p:nvGrpSpPr>
        <p:grpSpPr>
          <a:xfrm>
            <a:off x="3169800" y="2294859"/>
            <a:ext cx="2804400" cy="1046955"/>
            <a:chOff x="3169800" y="2379179"/>
            <a:chExt cx="2804400" cy="1046955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PM</a:t>
              </a:r>
              <a:endParaRPr sz="1800" b="1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3169800" y="3066134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421A874-B941-4830-5369-12156E811EC0}"/>
                </a:ext>
              </a:extLst>
            </p:cNvPr>
            <p:cNvGrpSpPr/>
            <p:nvPr/>
          </p:nvGrpSpPr>
          <p:grpSpPr>
            <a:xfrm>
              <a:off x="5648946" y="2694635"/>
              <a:ext cx="272298" cy="275747"/>
              <a:chOff x="5648947" y="1754220"/>
              <a:chExt cx="272298" cy="275747"/>
            </a:xfrm>
          </p:grpSpPr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512FB80D-F3E1-9F8F-59A5-F5FC6EDFDEE1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11" name="L 字 10">
                <a:extLst>
                  <a:ext uri="{FF2B5EF4-FFF2-40B4-BE49-F238E27FC236}">
                    <a16:creationId xmlns:a16="http://schemas.microsoft.com/office/drawing/2014/main" id="{B5C04AC0-B9E8-C32E-8446-48E9DD15AD6C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BF0651C2-2BDD-C3F9-A96E-3EDBC4975593}"/>
                </a:ext>
              </a:extLst>
            </p:cNvPr>
            <p:cNvGrpSpPr/>
            <p:nvPr/>
          </p:nvGrpSpPr>
          <p:grpSpPr>
            <a:xfrm>
              <a:off x="5648947" y="3108766"/>
              <a:ext cx="272298" cy="275747"/>
              <a:chOff x="5648947" y="1754220"/>
              <a:chExt cx="272298" cy="275747"/>
            </a:xfrm>
          </p:grpSpPr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745FC35C-91AC-5E82-0790-F56BCEF9E263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14" name="L 字 13">
                <a:extLst>
                  <a:ext uri="{FF2B5EF4-FFF2-40B4-BE49-F238E27FC236}">
                    <a16:creationId xmlns:a16="http://schemas.microsoft.com/office/drawing/2014/main" id="{B486B972-0A34-878F-3556-92F1DFB2DF71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ECED8B4-927B-5CEA-8226-8692D17EAD32}"/>
              </a:ext>
            </a:extLst>
          </p:cNvPr>
          <p:cNvSpPr/>
          <p:nvPr/>
        </p:nvSpPr>
        <p:spPr>
          <a:xfrm>
            <a:off x="3166316" y="342898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7EC8433-31DB-28F5-627B-05F80564FE92}"/>
              </a:ext>
            </a:extLst>
          </p:cNvPr>
          <p:cNvSpPr txBox="1"/>
          <p:nvPr/>
        </p:nvSpPr>
        <p:spPr>
          <a:xfrm>
            <a:off x="3507935" y="340088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5F1F2B1-298B-EA8E-62FF-EA7D947EC936}"/>
              </a:ext>
            </a:extLst>
          </p:cNvPr>
          <p:cNvGrpSpPr/>
          <p:nvPr/>
        </p:nvGrpSpPr>
        <p:grpSpPr>
          <a:xfrm>
            <a:off x="3172298" y="3800357"/>
            <a:ext cx="2804400" cy="360000"/>
            <a:chOff x="3169800" y="2570539"/>
            <a:chExt cx="2804400" cy="360000"/>
          </a:xfrm>
        </p:grpSpPr>
        <p:sp>
          <p:nvSpPr>
            <p:cNvPr id="22" name="Google Shape;104;p14">
              <a:extLst>
                <a:ext uri="{FF2B5EF4-FFF2-40B4-BE49-F238E27FC236}">
                  <a16:creationId xmlns:a16="http://schemas.microsoft.com/office/drawing/2014/main" id="{17DF20C2-D727-A288-3184-184DE5FD771C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39100A6D-8CED-4035-942D-6B3A2DE7063F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B7413890-012E-6BA4-E040-77697BC4CE6C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25" name="L 字 24">
                <a:extLst>
                  <a:ext uri="{FF2B5EF4-FFF2-40B4-BE49-F238E27FC236}">
                    <a16:creationId xmlns:a16="http://schemas.microsoft.com/office/drawing/2014/main" id="{DA102C11-529D-8584-7BC0-1534192241E1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117174-DB71-6B8C-B364-781D9063FA38}"/>
              </a:ext>
            </a:extLst>
          </p:cNvPr>
          <p:cNvSpPr txBox="1"/>
          <p:nvPr/>
        </p:nvSpPr>
        <p:spPr>
          <a:xfrm>
            <a:off x="3170655" y="3822480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</p:spTree>
    <p:extLst>
      <p:ext uri="{BB962C8B-B14F-4D97-AF65-F5344CB8AC3E}">
        <p14:creationId xmlns:p14="http://schemas.microsoft.com/office/powerpoint/2010/main" val="1231819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</a:rPr>
              <a:t>情報変更</a:t>
            </a:r>
            <a:endParaRPr lang="ja" altLang="en-US" sz="1800" b="1" u="sng" dirty="0">
              <a:solidFill>
                <a:schemeClr val="lt1"/>
              </a:solidFill>
              <a:latin typeface="MS PGothic"/>
              <a:ea typeface="MS PGothic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情報変更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E99897A-8181-80AA-179D-601F18A7E0E8}"/>
              </a:ext>
            </a:extLst>
          </p:cNvPr>
          <p:cNvGraphicFramePr>
            <a:graphicFrameLocks noGrp="1"/>
          </p:cNvGraphicFramePr>
          <p:nvPr/>
        </p:nvGraphicFramePr>
        <p:xfrm>
          <a:off x="1564598" y="1330376"/>
          <a:ext cx="6221814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85">
                  <a:extLst>
                    <a:ext uri="{9D8B030D-6E8A-4147-A177-3AD203B41FA5}">
                      <a16:colId xmlns:a16="http://schemas.microsoft.com/office/drawing/2014/main" val="1428531815"/>
                    </a:ext>
                  </a:extLst>
                </a:gridCol>
                <a:gridCol w="794904">
                  <a:extLst>
                    <a:ext uri="{9D8B030D-6E8A-4147-A177-3AD203B41FA5}">
                      <a16:colId xmlns:a16="http://schemas.microsoft.com/office/drawing/2014/main" val="3218669751"/>
                    </a:ext>
                  </a:extLst>
                </a:gridCol>
                <a:gridCol w="1293667">
                  <a:extLst>
                    <a:ext uri="{9D8B030D-6E8A-4147-A177-3AD203B41FA5}">
                      <a16:colId xmlns:a16="http://schemas.microsoft.com/office/drawing/2014/main" val="3728721910"/>
                    </a:ext>
                  </a:extLst>
                </a:gridCol>
                <a:gridCol w="1356013">
                  <a:extLst>
                    <a:ext uri="{9D8B030D-6E8A-4147-A177-3AD203B41FA5}">
                      <a16:colId xmlns:a16="http://schemas.microsoft.com/office/drawing/2014/main" val="291491101"/>
                    </a:ext>
                  </a:extLst>
                </a:gridCol>
                <a:gridCol w="2063345">
                  <a:extLst>
                    <a:ext uri="{9D8B030D-6E8A-4147-A177-3AD203B41FA5}">
                      <a16:colId xmlns:a16="http://schemas.microsoft.com/office/drawing/2014/main" val="264874096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選択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班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氏名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TEL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mail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9685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altLang="en-US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14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1805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5116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734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698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53356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871D1B5-57CB-3093-CB8F-C64F7CFEAB23}"/>
              </a:ext>
            </a:extLst>
          </p:cNvPr>
          <p:cNvSpPr/>
          <p:nvPr/>
        </p:nvSpPr>
        <p:spPr>
          <a:xfrm>
            <a:off x="7914820" y="1652908"/>
            <a:ext cx="140607" cy="24109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5974783-9CE7-F387-BEC1-03B7ED1C3DFD}"/>
              </a:ext>
            </a:extLst>
          </p:cNvPr>
          <p:cNvSpPr/>
          <p:nvPr/>
        </p:nvSpPr>
        <p:spPr>
          <a:xfrm>
            <a:off x="7910134" y="1632856"/>
            <a:ext cx="139949" cy="1222983"/>
          </a:xfrm>
          <a:prstGeom prst="roundRect">
            <a:avLst/>
          </a:prstGeom>
          <a:solidFill>
            <a:srgbClr val="0B5394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4" name="Google Shape;77;p14">
            <a:extLst>
              <a:ext uri="{FF2B5EF4-FFF2-40B4-BE49-F238E27FC236}">
                <a16:creationId xmlns:a16="http://schemas.microsoft.com/office/drawing/2014/main" id="{CB7BB8C3-C5B2-E400-8E9D-303A6B81CE20}"/>
              </a:ext>
            </a:extLst>
          </p:cNvPr>
          <p:cNvGrpSpPr/>
          <p:nvPr/>
        </p:nvGrpSpPr>
        <p:grpSpPr>
          <a:xfrm>
            <a:off x="1624477" y="1726169"/>
            <a:ext cx="589852" cy="299480"/>
            <a:chOff x="7828725" y="77376"/>
            <a:chExt cx="589852" cy="299480"/>
          </a:xfrm>
        </p:grpSpPr>
        <p:sp>
          <p:nvSpPr>
            <p:cNvPr id="8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81EBDD8-3979-6D51-9655-00543A3CABAF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1" name="Google Shape;79;p14">
              <a:extLst>
                <a:ext uri="{FF2B5EF4-FFF2-40B4-BE49-F238E27FC236}">
                  <a16:creationId xmlns:a16="http://schemas.microsoft.com/office/drawing/2014/main" id="{9FB82B5E-141A-7956-C6D8-2CD2726CD49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5" name="Google Shape;77;p14">
            <a:extLst>
              <a:ext uri="{FF2B5EF4-FFF2-40B4-BE49-F238E27FC236}">
                <a16:creationId xmlns:a16="http://schemas.microsoft.com/office/drawing/2014/main" id="{2DD6A0D9-0280-0BD8-4DCE-B1E6E9AA82CD}"/>
              </a:ext>
            </a:extLst>
          </p:cNvPr>
          <p:cNvGrpSpPr/>
          <p:nvPr/>
        </p:nvGrpSpPr>
        <p:grpSpPr>
          <a:xfrm>
            <a:off x="1624477" y="3741458"/>
            <a:ext cx="589852" cy="299480"/>
            <a:chOff x="7828725" y="77376"/>
            <a:chExt cx="589852" cy="299480"/>
          </a:xfrm>
        </p:grpSpPr>
        <p:sp>
          <p:nvSpPr>
            <p:cNvPr id="16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67E2A50-6ABF-D896-7588-B4F3E0005F8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7" name="Google Shape;79;p14">
              <a:extLst>
                <a:ext uri="{FF2B5EF4-FFF2-40B4-BE49-F238E27FC236}">
                  <a16:creationId xmlns:a16="http://schemas.microsoft.com/office/drawing/2014/main" id="{856D5A88-C99C-D208-0B71-3FAC3C291BD6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8" name="Google Shape;77;p14">
            <a:extLst>
              <a:ext uri="{FF2B5EF4-FFF2-40B4-BE49-F238E27FC236}">
                <a16:creationId xmlns:a16="http://schemas.microsoft.com/office/drawing/2014/main" id="{273BCD68-332A-11DB-0A7F-7D95D557FB72}"/>
              </a:ext>
            </a:extLst>
          </p:cNvPr>
          <p:cNvGrpSpPr/>
          <p:nvPr/>
        </p:nvGrpSpPr>
        <p:grpSpPr>
          <a:xfrm>
            <a:off x="1624477" y="2127221"/>
            <a:ext cx="589852" cy="299480"/>
            <a:chOff x="7828725" y="77376"/>
            <a:chExt cx="589852" cy="299480"/>
          </a:xfrm>
        </p:grpSpPr>
        <p:sp>
          <p:nvSpPr>
            <p:cNvPr id="19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9C8FCD35-FF0C-C710-21DF-553A0EB26AD9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0" name="Google Shape;79;p14">
              <a:extLst>
                <a:ext uri="{FF2B5EF4-FFF2-40B4-BE49-F238E27FC236}">
                  <a16:creationId xmlns:a16="http://schemas.microsoft.com/office/drawing/2014/main" id="{FED0CEDE-CD30-DFA4-00CC-451B050195E4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1" name="Google Shape;77;p14">
            <a:extLst>
              <a:ext uri="{FF2B5EF4-FFF2-40B4-BE49-F238E27FC236}">
                <a16:creationId xmlns:a16="http://schemas.microsoft.com/office/drawing/2014/main" id="{0B852BE8-A5E3-113B-70EA-C3386B068CED}"/>
              </a:ext>
            </a:extLst>
          </p:cNvPr>
          <p:cNvGrpSpPr/>
          <p:nvPr/>
        </p:nvGrpSpPr>
        <p:grpSpPr>
          <a:xfrm>
            <a:off x="1624477" y="2528273"/>
            <a:ext cx="589852" cy="299480"/>
            <a:chOff x="7828725" y="77376"/>
            <a:chExt cx="589852" cy="299480"/>
          </a:xfrm>
        </p:grpSpPr>
        <p:sp>
          <p:nvSpPr>
            <p:cNvPr id="22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F742379B-1A9A-008F-F885-0537C396BC4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3" name="Google Shape;79;p14">
              <a:extLst>
                <a:ext uri="{FF2B5EF4-FFF2-40B4-BE49-F238E27FC236}">
                  <a16:creationId xmlns:a16="http://schemas.microsoft.com/office/drawing/2014/main" id="{00815700-B269-F6BD-4430-40E5189C8E0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4" name="Google Shape;77;p14">
            <a:extLst>
              <a:ext uri="{FF2B5EF4-FFF2-40B4-BE49-F238E27FC236}">
                <a16:creationId xmlns:a16="http://schemas.microsoft.com/office/drawing/2014/main" id="{6EC9BD77-F040-2BDE-93CD-8000CFF9E321}"/>
              </a:ext>
            </a:extLst>
          </p:cNvPr>
          <p:cNvGrpSpPr/>
          <p:nvPr/>
        </p:nvGrpSpPr>
        <p:grpSpPr>
          <a:xfrm>
            <a:off x="1624477" y="3320352"/>
            <a:ext cx="589852" cy="299480"/>
            <a:chOff x="7828725" y="77376"/>
            <a:chExt cx="589852" cy="299480"/>
          </a:xfrm>
        </p:grpSpPr>
        <p:sp>
          <p:nvSpPr>
            <p:cNvPr id="25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5175F2B7-F80A-AE35-3F4F-C893088AE2C6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6" name="Google Shape;79;p14">
              <a:extLst>
                <a:ext uri="{FF2B5EF4-FFF2-40B4-BE49-F238E27FC236}">
                  <a16:creationId xmlns:a16="http://schemas.microsoft.com/office/drawing/2014/main" id="{FC433615-A250-F318-C4A2-D4D820AD1D53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7" name="Google Shape;77;p14">
            <a:extLst>
              <a:ext uri="{FF2B5EF4-FFF2-40B4-BE49-F238E27FC236}">
                <a16:creationId xmlns:a16="http://schemas.microsoft.com/office/drawing/2014/main" id="{B4BA7C03-3DB5-2340-ECBF-ED96DA485095}"/>
              </a:ext>
            </a:extLst>
          </p:cNvPr>
          <p:cNvGrpSpPr/>
          <p:nvPr/>
        </p:nvGrpSpPr>
        <p:grpSpPr>
          <a:xfrm>
            <a:off x="1624477" y="2929325"/>
            <a:ext cx="589852" cy="299480"/>
            <a:chOff x="7828725" y="77376"/>
            <a:chExt cx="589852" cy="299480"/>
          </a:xfrm>
        </p:grpSpPr>
        <p:sp>
          <p:nvSpPr>
            <p:cNvPr id="28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C216E1D0-18D6-2A77-871F-961280B9E398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9" name="Google Shape;79;p14">
              <a:extLst>
                <a:ext uri="{FF2B5EF4-FFF2-40B4-BE49-F238E27FC236}">
                  <a16:creationId xmlns:a16="http://schemas.microsoft.com/office/drawing/2014/main" id="{ABEACB79-12D6-9A12-583C-322FE864E3E7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7" name="Google Shape;77;p14">
            <a:extLst>
              <a:ext uri="{FF2B5EF4-FFF2-40B4-BE49-F238E27FC236}">
                <a16:creationId xmlns:a16="http://schemas.microsoft.com/office/drawing/2014/main" id="{823F39C9-AF3A-5CD2-B7A9-65B05C9BF68C}"/>
              </a:ext>
            </a:extLst>
          </p:cNvPr>
          <p:cNvGrpSpPr/>
          <p:nvPr/>
        </p:nvGrpSpPr>
        <p:grpSpPr>
          <a:xfrm>
            <a:off x="3965850" y="3686296"/>
            <a:ext cx="1212300" cy="459975"/>
            <a:chOff x="7828725" y="67350"/>
            <a:chExt cx="1212300" cy="459975"/>
          </a:xfrm>
        </p:grpSpPr>
        <p:sp>
          <p:nvSpPr>
            <p:cNvPr id="4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28A0953-A4E2-95E9-2E49-F8A709EDF75B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6" name="Google Shape;79;p14">
              <a:extLst>
                <a:ext uri="{FF2B5EF4-FFF2-40B4-BE49-F238E27FC236}">
                  <a16:creationId xmlns:a16="http://schemas.microsoft.com/office/drawing/2014/main" id="{FD5CD73F-9DDA-90FF-C1B8-75C5788A91AE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申　請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6380754-5D8F-346B-54C9-16DB3540BCFE}"/>
              </a:ext>
            </a:extLst>
          </p:cNvPr>
          <p:cNvGrpSpPr/>
          <p:nvPr/>
        </p:nvGrpSpPr>
        <p:grpSpPr>
          <a:xfrm>
            <a:off x="3169800" y="1176641"/>
            <a:ext cx="2804400" cy="645049"/>
            <a:chOff x="3169800" y="1176641"/>
            <a:chExt cx="2804400" cy="645049"/>
          </a:xfrm>
        </p:grpSpPr>
        <p:sp>
          <p:nvSpPr>
            <p:cNvPr id="10" name="Google Shape;95;p14">
              <a:extLst>
                <a:ext uri="{FF2B5EF4-FFF2-40B4-BE49-F238E27FC236}">
                  <a16:creationId xmlns:a16="http://schemas.microsoft.com/office/drawing/2014/main" id="{D721509A-E5C7-C490-B2AD-FADD6F5E58AB}"/>
                </a:ext>
              </a:extLst>
            </p:cNvPr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休暇種別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2" name="Google Shape;97;p14">
              <a:extLst>
                <a:ext uri="{FF2B5EF4-FFF2-40B4-BE49-F238E27FC236}">
                  <a16:creationId xmlns:a16="http://schemas.microsoft.com/office/drawing/2014/main" id="{330DD837-5346-F57F-5BC2-8E0E83B1F581}"/>
                </a:ext>
              </a:extLst>
            </p:cNvPr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8C713DCF-3559-E25A-EC3D-A56F32D78157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96BA0963-C747-1A8E-F13E-36CA0B72D4D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8E5D2229-A178-B22A-1098-1C1FE0D791B0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66F0964-DD97-EB52-7ED8-B3436B03F363}"/>
              </a:ext>
            </a:extLst>
          </p:cNvPr>
          <p:cNvGrpSpPr/>
          <p:nvPr/>
        </p:nvGrpSpPr>
        <p:grpSpPr>
          <a:xfrm>
            <a:off x="3169800" y="1938843"/>
            <a:ext cx="2804400" cy="635680"/>
            <a:chOff x="3169800" y="2379179"/>
            <a:chExt cx="2804400" cy="635680"/>
          </a:xfrm>
        </p:grpSpPr>
        <p:sp>
          <p:nvSpPr>
            <p:cNvPr id="35" name="Google Shape;102;p14">
              <a:extLst>
                <a:ext uri="{FF2B5EF4-FFF2-40B4-BE49-F238E27FC236}">
                  <a16:creationId xmlns:a16="http://schemas.microsoft.com/office/drawing/2014/main" id="{0F084D28-D51A-ACDE-1C93-BEA624F0AE1A}"/>
                </a:ext>
              </a:extLst>
            </p:cNvPr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取得日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36" name="Google Shape;104;p14">
              <a:extLst>
                <a:ext uri="{FF2B5EF4-FFF2-40B4-BE49-F238E27FC236}">
                  <a16:creationId xmlns:a16="http://schemas.microsoft.com/office/drawing/2014/main" id="{6EF6D1BD-37CC-7C44-2744-C1C92E942E95}"/>
                </a:ext>
              </a:extLst>
            </p:cNvPr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37" name="L 字 36">
              <a:extLst>
                <a:ext uri="{FF2B5EF4-FFF2-40B4-BE49-F238E27FC236}">
                  <a16:creationId xmlns:a16="http://schemas.microsoft.com/office/drawing/2014/main" id="{00D0E299-1EEF-6673-D711-5DB6FF0A0C67}"/>
                </a:ext>
              </a:extLst>
            </p:cNvPr>
            <p:cNvSpPr/>
            <p:nvPr/>
          </p:nvSpPr>
          <p:spPr>
            <a:xfrm rot="19020000">
              <a:off x="5717030" y="2762719"/>
              <a:ext cx="137159" cy="137159"/>
            </a:xfrm>
            <a:prstGeom prst="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016555-C487-9E20-959D-92C4061D8894}"/>
              </a:ext>
            </a:extLst>
          </p:cNvPr>
          <p:cNvSpPr/>
          <p:nvPr/>
        </p:nvSpPr>
        <p:spPr>
          <a:xfrm>
            <a:off x="3166316" y="269821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C86F040-36C8-B7A7-65AE-E408FC03CF9D}"/>
              </a:ext>
            </a:extLst>
          </p:cNvPr>
          <p:cNvSpPr txBox="1"/>
          <p:nvPr/>
        </p:nvSpPr>
        <p:spPr>
          <a:xfrm>
            <a:off x="3507935" y="267011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2E0C7C0-A8EE-131F-D4D2-B6BDCF5987BB}"/>
              </a:ext>
            </a:extLst>
          </p:cNvPr>
          <p:cNvGrpSpPr/>
          <p:nvPr/>
        </p:nvGrpSpPr>
        <p:grpSpPr>
          <a:xfrm>
            <a:off x="3172298" y="3050849"/>
            <a:ext cx="2804400" cy="360000"/>
            <a:chOff x="3169800" y="2570539"/>
            <a:chExt cx="2804400" cy="360000"/>
          </a:xfrm>
        </p:grpSpPr>
        <p:sp>
          <p:nvSpPr>
            <p:cNvPr id="44" name="Google Shape;104;p14">
              <a:extLst>
                <a:ext uri="{FF2B5EF4-FFF2-40B4-BE49-F238E27FC236}">
                  <a16:creationId xmlns:a16="http://schemas.microsoft.com/office/drawing/2014/main" id="{8910D7FA-EF84-86CD-E5AF-39B5B9B778AE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A328868-1D2D-692A-01ED-E4A5CEEABC09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46" name="四角形: 角を丸くする 45">
                <a:extLst>
                  <a:ext uri="{FF2B5EF4-FFF2-40B4-BE49-F238E27FC236}">
                    <a16:creationId xmlns:a16="http://schemas.microsoft.com/office/drawing/2014/main" id="{11352375-6F98-2664-6B9F-962F2348244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7" name="L 字 46">
                <a:extLst>
                  <a:ext uri="{FF2B5EF4-FFF2-40B4-BE49-F238E27FC236}">
                    <a16:creationId xmlns:a16="http://schemas.microsoft.com/office/drawing/2014/main" id="{1B190C7D-474C-274F-BE18-0442CD2ED47C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F3D9B7D-5589-02A2-CB51-BBD2AADB2BA5}"/>
              </a:ext>
            </a:extLst>
          </p:cNvPr>
          <p:cNvSpPr txBox="1"/>
          <p:nvPr/>
        </p:nvSpPr>
        <p:spPr>
          <a:xfrm>
            <a:off x="3170655" y="307297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  <p:pic>
        <p:nvPicPr>
          <p:cNvPr id="52" name="図 51" descr="アイコン&#10;&#10;説明は自動で生成されたものです">
            <a:extLst>
              <a:ext uri="{FF2B5EF4-FFF2-40B4-BE49-F238E27FC236}">
                <a16:creationId xmlns:a16="http://schemas.microsoft.com/office/drawing/2014/main" id="{F24085AC-9BD5-AE17-5436-334037C80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704" y="2256020"/>
            <a:ext cx="240593" cy="278068"/>
          </a:xfrm>
          <a:prstGeom prst="rect">
            <a:avLst/>
          </a:prstGeom>
        </p:spPr>
      </p:pic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204DC31A-D11B-BF9D-7645-F177558DE9A7}"/>
              </a:ext>
            </a:extLst>
          </p:cNvPr>
          <p:cNvSpPr/>
          <p:nvPr/>
        </p:nvSpPr>
        <p:spPr>
          <a:xfrm>
            <a:off x="2410393" y="1186425"/>
            <a:ext cx="4333819" cy="3553796"/>
          </a:xfrm>
          <a:prstGeom prst="roundRect">
            <a:avLst/>
          </a:prstGeom>
          <a:solidFill>
            <a:srgbClr val="EEEEEE"/>
          </a:solidFill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97" name="表 96">
            <a:extLst>
              <a:ext uri="{FF2B5EF4-FFF2-40B4-BE49-F238E27FC236}">
                <a16:creationId xmlns:a16="http://schemas.microsoft.com/office/drawing/2014/main" id="{EBEDCFED-A121-C5ED-18E7-F638B90E892A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1674394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班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98" name="表 97">
            <a:extLst>
              <a:ext uri="{FF2B5EF4-FFF2-40B4-BE49-F238E27FC236}">
                <a16:creationId xmlns:a16="http://schemas.microsoft.com/office/drawing/2014/main" id="{4E8A85E7-3FCF-D6E7-1A4D-3FCDF5B405CE}"/>
              </a:ext>
            </a:extLst>
          </p:cNvPr>
          <p:cNvGraphicFramePr>
            <a:graphicFrameLocks noGrp="1"/>
          </p:cNvGraphicFramePr>
          <p:nvPr/>
        </p:nvGraphicFramePr>
        <p:xfrm>
          <a:off x="2639518" y="2296024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氏名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99" name="表 98">
            <a:extLst>
              <a:ext uri="{FF2B5EF4-FFF2-40B4-BE49-F238E27FC236}">
                <a16:creationId xmlns:a16="http://schemas.microsoft.com/office/drawing/2014/main" id="{85D283C8-3A6C-D0A3-695F-ADAC3A324049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2927683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TEL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100" name="表 99">
            <a:extLst>
              <a:ext uri="{FF2B5EF4-FFF2-40B4-BE49-F238E27FC236}">
                <a16:creationId xmlns:a16="http://schemas.microsoft.com/office/drawing/2014/main" id="{94D969D1-709F-FB99-32C1-7E104615BDF4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3519236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mail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433BD568-6168-4AE2-870C-7AB755114496}"/>
              </a:ext>
            </a:extLst>
          </p:cNvPr>
          <p:cNvGrpSpPr/>
          <p:nvPr/>
        </p:nvGrpSpPr>
        <p:grpSpPr>
          <a:xfrm>
            <a:off x="3316112" y="4142512"/>
            <a:ext cx="2668928" cy="464660"/>
            <a:chOff x="3319400" y="2342213"/>
            <a:chExt cx="2668928" cy="464660"/>
          </a:xfrm>
        </p:grpSpPr>
        <p:grpSp>
          <p:nvGrpSpPr>
            <p:cNvPr id="102" name="Google Shape;77;p14">
              <a:extLst>
                <a:ext uri="{FF2B5EF4-FFF2-40B4-BE49-F238E27FC236}">
                  <a16:creationId xmlns:a16="http://schemas.microsoft.com/office/drawing/2014/main" id="{A711F1E6-5DB4-F5AF-6858-4874B016DE66}"/>
                </a:ext>
              </a:extLst>
            </p:cNvPr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106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C6610F-31E8-5F41-24E0-76AF7CA4D33C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7" name="Google Shape;79;p14">
                <a:extLst>
                  <a:ext uri="{FF2B5EF4-FFF2-40B4-BE49-F238E27FC236}">
                    <a16:creationId xmlns:a16="http://schemas.microsoft.com/office/drawing/2014/main" id="{60F603F8-D6E0-5602-A41B-01D40260467D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変　更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103" name="Google Shape;77;p14">
              <a:extLst>
                <a:ext uri="{FF2B5EF4-FFF2-40B4-BE49-F238E27FC236}">
                  <a16:creationId xmlns:a16="http://schemas.microsoft.com/office/drawing/2014/main" id="{FA0E2C50-D65A-871C-13E7-33F8E790E485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104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E0B0CA5-9160-9C54-1E3A-2D7021B2E33B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5" name="Google Shape;79;p14">
                <a:extLst>
                  <a:ext uri="{FF2B5EF4-FFF2-40B4-BE49-F238E27FC236}">
                    <a16:creationId xmlns:a16="http://schemas.microsoft.com/office/drawing/2014/main" id="{C3FFAE24-733D-93FF-05C5-7AF7D4B91400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0B5394"/>
                    </a:solidFill>
                    <a:latin typeface="ＭＳ Ｐゴシック"/>
                    <a:ea typeface="ＭＳ Ｐゴシック"/>
                    <a:cs typeface="Meiryo"/>
                  </a:rPr>
                  <a:t>削　除</a:t>
                </a:r>
                <a:endParaRPr lang="ja" altLang="en-US" sz="1600" b="1" dirty="0">
                  <a:solidFill>
                    <a:srgbClr val="0B5394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7FF00B-122A-D01F-F066-B46A01A11A36}"/>
              </a:ext>
            </a:extLst>
          </p:cNvPr>
          <p:cNvSpPr txBox="1"/>
          <p:nvPr/>
        </p:nvSpPr>
        <p:spPr>
          <a:xfrm>
            <a:off x="1378519" y="1820984"/>
            <a:ext cx="6636715" cy="132343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r>
              <a:rPr lang="ja-JP" altLang="en-US" sz="2000">
                <a:latin typeface="ＭＳ Ｐゴシック"/>
                <a:ea typeface="ＭＳ Ｐゴシック"/>
              </a:rPr>
              <a:t>登録しますか？</a:t>
            </a:r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8E708696-BA87-E466-FD18-60CFBD893A77}"/>
              </a:ext>
            </a:extLst>
          </p:cNvPr>
          <p:cNvGrpSpPr/>
          <p:nvPr/>
        </p:nvGrpSpPr>
        <p:grpSpPr>
          <a:xfrm>
            <a:off x="3366243" y="2576434"/>
            <a:ext cx="2668928" cy="464660"/>
            <a:chOff x="3319400" y="2342213"/>
            <a:chExt cx="2668928" cy="464660"/>
          </a:xfrm>
        </p:grpSpPr>
        <p:grpSp>
          <p:nvGrpSpPr>
            <p:cNvPr id="39" name="Google Shape;77;p14">
              <a:extLst>
                <a:ext uri="{FF2B5EF4-FFF2-40B4-BE49-F238E27FC236}">
                  <a16:creationId xmlns:a16="http://schemas.microsoft.com/office/drawing/2014/main" id="{E8648D6A-6130-3BDC-FA33-7A05F10CE4AD}"/>
                </a:ext>
              </a:extLst>
            </p:cNvPr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51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25335F-0241-42C4-BBBF-2D1B369A184F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53" name="Google Shape;79;p14">
                <a:extLst>
                  <a:ext uri="{FF2B5EF4-FFF2-40B4-BE49-F238E27FC236}">
                    <a16:creationId xmlns:a16="http://schemas.microsoft.com/office/drawing/2014/main" id="{79D7D966-5F1D-BC23-FDF8-FF2B4865A73E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solidFill>
                  <a:srgbClr val="0B539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登　録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41" name="Google Shape;77;p14">
              <a:extLst>
                <a:ext uri="{FF2B5EF4-FFF2-40B4-BE49-F238E27FC236}">
                  <a16:creationId xmlns:a16="http://schemas.microsoft.com/office/drawing/2014/main" id="{4C469173-D995-4C0D-F9E0-E87B00A99F18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43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19B933-2088-28EC-8B4A-1AC8FDEBBCB5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rgbClr val="EEEEE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49" name="Google Shape;79;p14">
                <a:extLst>
                  <a:ext uri="{FF2B5EF4-FFF2-40B4-BE49-F238E27FC236}">
                    <a16:creationId xmlns:a16="http://schemas.microsoft.com/office/drawing/2014/main" id="{2F5F1D65-23EB-AF5B-8A94-62691720EFED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0B5394"/>
                    </a:solidFill>
                    <a:latin typeface="ＭＳ Ｐゴシック"/>
                    <a:ea typeface="ＭＳ Ｐゴシック"/>
                    <a:cs typeface="Meiryo"/>
                  </a:rPr>
                  <a:t>戻る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641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</a:rPr>
              <a:t>情報変更</a:t>
            </a:r>
            <a:endParaRPr lang="ja" altLang="en-US" sz="1800" b="1" u="sng" dirty="0">
              <a:solidFill>
                <a:schemeClr val="lt1"/>
              </a:solidFill>
              <a:latin typeface="MS PGothic"/>
              <a:ea typeface="MS PGothic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情報変更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E99897A-8181-80AA-179D-601F18A7E0E8}"/>
              </a:ext>
            </a:extLst>
          </p:cNvPr>
          <p:cNvGraphicFramePr>
            <a:graphicFrameLocks noGrp="1"/>
          </p:cNvGraphicFramePr>
          <p:nvPr/>
        </p:nvGraphicFramePr>
        <p:xfrm>
          <a:off x="1564598" y="1330376"/>
          <a:ext cx="6221814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85">
                  <a:extLst>
                    <a:ext uri="{9D8B030D-6E8A-4147-A177-3AD203B41FA5}">
                      <a16:colId xmlns:a16="http://schemas.microsoft.com/office/drawing/2014/main" val="1428531815"/>
                    </a:ext>
                  </a:extLst>
                </a:gridCol>
                <a:gridCol w="794904">
                  <a:extLst>
                    <a:ext uri="{9D8B030D-6E8A-4147-A177-3AD203B41FA5}">
                      <a16:colId xmlns:a16="http://schemas.microsoft.com/office/drawing/2014/main" val="3218669751"/>
                    </a:ext>
                  </a:extLst>
                </a:gridCol>
                <a:gridCol w="1293667">
                  <a:extLst>
                    <a:ext uri="{9D8B030D-6E8A-4147-A177-3AD203B41FA5}">
                      <a16:colId xmlns:a16="http://schemas.microsoft.com/office/drawing/2014/main" val="3728721910"/>
                    </a:ext>
                  </a:extLst>
                </a:gridCol>
                <a:gridCol w="1356013">
                  <a:extLst>
                    <a:ext uri="{9D8B030D-6E8A-4147-A177-3AD203B41FA5}">
                      <a16:colId xmlns:a16="http://schemas.microsoft.com/office/drawing/2014/main" val="291491101"/>
                    </a:ext>
                  </a:extLst>
                </a:gridCol>
                <a:gridCol w="2063345">
                  <a:extLst>
                    <a:ext uri="{9D8B030D-6E8A-4147-A177-3AD203B41FA5}">
                      <a16:colId xmlns:a16="http://schemas.microsoft.com/office/drawing/2014/main" val="264874096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選択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班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氏名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TEL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mail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9685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altLang="en-US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14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1805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5116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734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698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53356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871D1B5-57CB-3093-CB8F-C64F7CFEAB23}"/>
              </a:ext>
            </a:extLst>
          </p:cNvPr>
          <p:cNvSpPr/>
          <p:nvPr/>
        </p:nvSpPr>
        <p:spPr>
          <a:xfrm>
            <a:off x="7914820" y="1652908"/>
            <a:ext cx="140607" cy="24109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5974783-9CE7-F387-BEC1-03B7ED1C3DFD}"/>
              </a:ext>
            </a:extLst>
          </p:cNvPr>
          <p:cNvSpPr/>
          <p:nvPr/>
        </p:nvSpPr>
        <p:spPr>
          <a:xfrm>
            <a:off x="7910134" y="1632856"/>
            <a:ext cx="139949" cy="1222983"/>
          </a:xfrm>
          <a:prstGeom prst="roundRect">
            <a:avLst/>
          </a:prstGeom>
          <a:solidFill>
            <a:srgbClr val="0B5394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4" name="Google Shape;77;p14">
            <a:extLst>
              <a:ext uri="{FF2B5EF4-FFF2-40B4-BE49-F238E27FC236}">
                <a16:creationId xmlns:a16="http://schemas.microsoft.com/office/drawing/2014/main" id="{CB7BB8C3-C5B2-E400-8E9D-303A6B81CE20}"/>
              </a:ext>
            </a:extLst>
          </p:cNvPr>
          <p:cNvGrpSpPr/>
          <p:nvPr/>
        </p:nvGrpSpPr>
        <p:grpSpPr>
          <a:xfrm>
            <a:off x="1624477" y="1726169"/>
            <a:ext cx="589852" cy="299480"/>
            <a:chOff x="7828725" y="77376"/>
            <a:chExt cx="589852" cy="299480"/>
          </a:xfrm>
        </p:grpSpPr>
        <p:sp>
          <p:nvSpPr>
            <p:cNvPr id="8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81EBDD8-3979-6D51-9655-00543A3CABAF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1" name="Google Shape;79;p14">
              <a:extLst>
                <a:ext uri="{FF2B5EF4-FFF2-40B4-BE49-F238E27FC236}">
                  <a16:creationId xmlns:a16="http://schemas.microsoft.com/office/drawing/2014/main" id="{9FB82B5E-141A-7956-C6D8-2CD2726CD49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5" name="Google Shape;77;p14">
            <a:extLst>
              <a:ext uri="{FF2B5EF4-FFF2-40B4-BE49-F238E27FC236}">
                <a16:creationId xmlns:a16="http://schemas.microsoft.com/office/drawing/2014/main" id="{2DD6A0D9-0280-0BD8-4DCE-B1E6E9AA82CD}"/>
              </a:ext>
            </a:extLst>
          </p:cNvPr>
          <p:cNvGrpSpPr/>
          <p:nvPr/>
        </p:nvGrpSpPr>
        <p:grpSpPr>
          <a:xfrm>
            <a:off x="1624477" y="3741458"/>
            <a:ext cx="589852" cy="299480"/>
            <a:chOff x="7828725" y="77376"/>
            <a:chExt cx="589852" cy="299480"/>
          </a:xfrm>
        </p:grpSpPr>
        <p:sp>
          <p:nvSpPr>
            <p:cNvPr id="16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67E2A50-6ABF-D896-7588-B4F3E0005F8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7" name="Google Shape;79;p14">
              <a:extLst>
                <a:ext uri="{FF2B5EF4-FFF2-40B4-BE49-F238E27FC236}">
                  <a16:creationId xmlns:a16="http://schemas.microsoft.com/office/drawing/2014/main" id="{856D5A88-C99C-D208-0B71-3FAC3C291BD6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8" name="Google Shape;77;p14">
            <a:extLst>
              <a:ext uri="{FF2B5EF4-FFF2-40B4-BE49-F238E27FC236}">
                <a16:creationId xmlns:a16="http://schemas.microsoft.com/office/drawing/2014/main" id="{273BCD68-332A-11DB-0A7F-7D95D557FB72}"/>
              </a:ext>
            </a:extLst>
          </p:cNvPr>
          <p:cNvGrpSpPr/>
          <p:nvPr/>
        </p:nvGrpSpPr>
        <p:grpSpPr>
          <a:xfrm>
            <a:off x="1624477" y="2127221"/>
            <a:ext cx="589852" cy="299480"/>
            <a:chOff x="7828725" y="77376"/>
            <a:chExt cx="589852" cy="299480"/>
          </a:xfrm>
        </p:grpSpPr>
        <p:sp>
          <p:nvSpPr>
            <p:cNvPr id="19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9C8FCD35-FF0C-C710-21DF-553A0EB26AD9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0" name="Google Shape;79;p14">
              <a:extLst>
                <a:ext uri="{FF2B5EF4-FFF2-40B4-BE49-F238E27FC236}">
                  <a16:creationId xmlns:a16="http://schemas.microsoft.com/office/drawing/2014/main" id="{FED0CEDE-CD30-DFA4-00CC-451B050195E4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1" name="Google Shape;77;p14">
            <a:extLst>
              <a:ext uri="{FF2B5EF4-FFF2-40B4-BE49-F238E27FC236}">
                <a16:creationId xmlns:a16="http://schemas.microsoft.com/office/drawing/2014/main" id="{0B852BE8-A5E3-113B-70EA-C3386B068CED}"/>
              </a:ext>
            </a:extLst>
          </p:cNvPr>
          <p:cNvGrpSpPr/>
          <p:nvPr/>
        </p:nvGrpSpPr>
        <p:grpSpPr>
          <a:xfrm>
            <a:off x="1624477" y="2528273"/>
            <a:ext cx="589852" cy="299480"/>
            <a:chOff x="7828725" y="77376"/>
            <a:chExt cx="589852" cy="299480"/>
          </a:xfrm>
        </p:grpSpPr>
        <p:sp>
          <p:nvSpPr>
            <p:cNvPr id="22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F742379B-1A9A-008F-F885-0537C396BC4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3" name="Google Shape;79;p14">
              <a:extLst>
                <a:ext uri="{FF2B5EF4-FFF2-40B4-BE49-F238E27FC236}">
                  <a16:creationId xmlns:a16="http://schemas.microsoft.com/office/drawing/2014/main" id="{00815700-B269-F6BD-4430-40E5189C8E0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4" name="Google Shape;77;p14">
            <a:extLst>
              <a:ext uri="{FF2B5EF4-FFF2-40B4-BE49-F238E27FC236}">
                <a16:creationId xmlns:a16="http://schemas.microsoft.com/office/drawing/2014/main" id="{6EC9BD77-F040-2BDE-93CD-8000CFF9E321}"/>
              </a:ext>
            </a:extLst>
          </p:cNvPr>
          <p:cNvGrpSpPr/>
          <p:nvPr/>
        </p:nvGrpSpPr>
        <p:grpSpPr>
          <a:xfrm>
            <a:off x="1624477" y="3320352"/>
            <a:ext cx="589852" cy="299480"/>
            <a:chOff x="7828725" y="77376"/>
            <a:chExt cx="589852" cy="299480"/>
          </a:xfrm>
        </p:grpSpPr>
        <p:sp>
          <p:nvSpPr>
            <p:cNvPr id="25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5175F2B7-F80A-AE35-3F4F-C893088AE2C6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6" name="Google Shape;79;p14">
              <a:extLst>
                <a:ext uri="{FF2B5EF4-FFF2-40B4-BE49-F238E27FC236}">
                  <a16:creationId xmlns:a16="http://schemas.microsoft.com/office/drawing/2014/main" id="{FC433615-A250-F318-C4A2-D4D820AD1D53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7" name="Google Shape;77;p14">
            <a:extLst>
              <a:ext uri="{FF2B5EF4-FFF2-40B4-BE49-F238E27FC236}">
                <a16:creationId xmlns:a16="http://schemas.microsoft.com/office/drawing/2014/main" id="{B4BA7C03-3DB5-2340-ECBF-ED96DA485095}"/>
              </a:ext>
            </a:extLst>
          </p:cNvPr>
          <p:cNvGrpSpPr/>
          <p:nvPr/>
        </p:nvGrpSpPr>
        <p:grpSpPr>
          <a:xfrm>
            <a:off x="1624477" y="2929325"/>
            <a:ext cx="589852" cy="299480"/>
            <a:chOff x="7828725" y="77376"/>
            <a:chExt cx="589852" cy="299480"/>
          </a:xfrm>
        </p:grpSpPr>
        <p:sp>
          <p:nvSpPr>
            <p:cNvPr id="28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C216E1D0-18D6-2A77-871F-961280B9E398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9" name="Google Shape;79;p14">
              <a:extLst>
                <a:ext uri="{FF2B5EF4-FFF2-40B4-BE49-F238E27FC236}">
                  <a16:creationId xmlns:a16="http://schemas.microsoft.com/office/drawing/2014/main" id="{ABEACB79-12D6-9A12-583C-322FE864E3E7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7" name="Google Shape;77;p14">
            <a:extLst>
              <a:ext uri="{FF2B5EF4-FFF2-40B4-BE49-F238E27FC236}">
                <a16:creationId xmlns:a16="http://schemas.microsoft.com/office/drawing/2014/main" id="{823F39C9-AF3A-5CD2-B7A9-65B05C9BF68C}"/>
              </a:ext>
            </a:extLst>
          </p:cNvPr>
          <p:cNvGrpSpPr/>
          <p:nvPr/>
        </p:nvGrpSpPr>
        <p:grpSpPr>
          <a:xfrm>
            <a:off x="3965850" y="3686296"/>
            <a:ext cx="1212300" cy="459975"/>
            <a:chOff x="7828725" y="67350"/>
            <a:chExt cx="1212300" cy="459975"/>
          </a:xfrm>
        </p:grpSpPr>
        <p:sp>
          <p:nvSpPr>
            <p:cNvPr id="4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28A0953-A4E2-95E9-2E49-F8A709EDF75B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6" name="Google Shape;79;p14">
              <a:extLst>
                <a:ext uri="{FF2B5EF4-FFF2-40B4-BE49-F238E27FC236}">
                  <a16:creationId xmlns:a16="http://schemas.microsoft.com/office/drawing/2014/main" id="{FD5CD73F-9DDA-90FF-C1B8-75C5788A91AE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申　請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6380754-5D8F-346B-54C9-16DB3540BCFE}"/>
              </a:ext>
            </a:extLst>
          </p:cNvPr>
          <p:cNvGrpSpPr/>
          <p:nvPr/>
        </p:nvGrpSpPr>
        <p:grpSpPr>
          <a:xfrm>
            <a:off x="3169800" y="1176641"/>
            <a:ext cx="2804400" cy="645049"/>
            <a:chOff x="3169800" y="1176641"/>
            <a:chExt cx="2804400" cy="645049"/>
          </a:xfrm>
        </p:grpSpPr>
        <p:sp>
          <p:nvSpPr>
            <p:cNvPr id="10" name="Google Shape;95;p14">
              <a:extLst>
                <a:ext uri="{FF2B5EF4-FFF2-40B4-BE49-F238E27FC236}">
                  <a16:creationId xmlns:a16="http://schemas.microsoft.com/office/drawing/2014/main" id="{D721509A-E5C7-C490-B2AD-FADD6F5E58AB}"/>
                </a:ext>
              </a:extLst>
            </p:cNvPr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休暇種別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2" name="Google Shape;97;p14">
              <a:extLst>
                <a:ext uri="{FF2B5EF4-FFF2-40B4-BE49-F238E27FC236}">
                  <a16:creationId xmlns:a16="http://schemas.microsoft.com/office/drawing/2014/main" id="{330DD837-5346-F57F-5BC2-8E0E83B1F581}"/>
                </a:ext>
              </a:extLst>
            </p:cNvPr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8C713DCF-3559-E25A-EC3D-A56F32D78157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96BA0963-C747-1A8E-F13E-36CA0B72D4D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8E5D2229-A178-B22A-1098-1C1FE0D791B0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66F0964-DD97-EB52-7ED8-B3436B03F363}"/>
              </a:ext>
            </a:extLst>
          </p:cNvPr>
          <p:cNvGrpSpPr/>
          <p:nvPr/>
        </p:nvGrpSpPr>
        <p:grpSpPr>
          <a:xfrm>
            <a:off x="3169800" y="1938843"/>
            <a:ext cx="2804400" cy="635680"/>
            <a:chOff x="3169800" y="2379179"/>
            <a:chExt cx="2804400" cy="635680"/>
          </a:xfrm>
        </p:grpSpPr>
        <p:sp>
          <p:nvSpPr>
            <p:cNvPr id="35" name="Google Shape;102;p14">
              <a:extLst>
                <a:ext uri="{FF2B5EF4-FFF2-40B4-BE49-F238E27FC236}">
                  <a16:creationId xmlns:a16="http://schemas.microsoft.com/office/drawing/2014/main" id="{0F084D28-D51A-ACDE-1C93-BEA624F0AE1A}"/>
                </a:ext>
              </a:extLst>
            </p:cNvPr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取得日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36" name="Google Shape;104;p14">
              <a:extLst>
                <a:ext uri="{FF2B5EF4-FFF2-40B4-BE49-F238E27FC236}">
                  <a16:creationId xmlns:a16="http://schemas.microsoft.com/office/drawing/2014/main" id="{6EF6D1BD-37CC-7C44-2744-C1C92E942E95}"/>
                </a:ext>
              </a:extLst>
            </p:cNvPr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37" name="L 字 36">
              <a:extLst>
                <a:ext uri="{FF2B5EF4-FFF2-40B4-BE49-F238E27FC236}">
                  <a16:creationId xmlns:a16="http://schemas.microsoft.com/office/drawing/2014/main" id="{00D0E299-1EEF-6673-D711-5DB6FF0A0C67}"/>
                </a:ext>
              </a:extLst>
            </p:cNvPr>
            <p:cNvSpPr/>
            <p:nvPr/>
          </p:nvSpPr>
          <p:spPr>
            <a:xfrm rot="19020000">
              <a:off x="5717030" y="2762719"/>
              <a:ext cx="137159" cy="137159"/>
            </a:xfrm>
            <a:prstGeom prst="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016555-C487-9E20-959D-92C4061D8894}"/>
              </a:ext>
            </a:extLst>
          </p:cNvPr>
          <p:cNvSpPr/>
          <p:nvPr/>
        </p:nvSpPr>
        <p:spPr>
          <a:xfrm>
            <a:off x="3166316" y="269821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C86F040-36C8-B7A7-65AE-E408FC03CF9D}"/>
              </a:ext>
            </a:extLst>
          </p:cNvPr>
          <p:cNvSpPr txBox="1"/>
          <p:nvPr/>
        </p:nvSpPr>
        <p:spPr>
          <a:xfrm>
            <a:off x="3507935" y="267011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2E0C7C0-A8EE-131F-D4D2-B6BDCF5987BB}"/>
              </a:ext>
            </a:extLst>
          </p:cNvPr>
          <p:cNvGrpSpPr/>
          <p:nvPr/>
        </p:nvGrpSpPr>
        <p:grpSpPr>
          <a:xfrm>
            <a:off x="3172298" y="3050849"/>
            <a:ext cx="2804400" cy="360000"/>
            <a:chOff x="3169800" y="2570539"/>
            <a:chExt cx="2804400" cy="360000"/>
          </a:xfrm>
        </p:grpSpPr>
        <p:sp>
          <p:nvSpPr>
            <p:cNvPr id="44" name="Google Shape;104;p14">
              <a:extLst>
                <a:ext uri="{FF2B5EF4-FFF2-40B4-BE49-F238E27FC236}">
                  <a16:creationId xmlns:a16="http://schemas.microsoft.com/office/drawing/2014/main" id="{8910D7FA-EF84-86CD-E5AF-39B5B9B778AE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A328868-1D2D-692A-01ED-E4A5CEEABC09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46" name="四角形: 角を丸くする 45">
                <a:extLst>
                  <a:ext uri="{FF2B5EF4-FFF2-40B4-BE49-F238E27FC236}">
                    <a16:creationId xmlns:a16="http://schemas.microsoft.com/office/drawing/2014/main" id="{11352375-6F98-2664-6B9F-962F2348244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7" name="L 字 46">
                <a:extLst>
                  <a:ext uri="{FF2B5EF4-FFF2-40B4-BE49-F238E27FC236}">
                    <a16:creationId xmlns:a16="http://schemas.microsoft.com/office/drawing/2014/main" id="{1B190C7D-474C-274F-BE18-0442CD2ED47C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F3D9B7D-5589-02A2-CB51-BBD2AADB2BA5}"/>
              </a:ext>
            </a:extLst>
          </p:cNvPr>
          <p:cNvSpPr txBox="1"/>
          <p:nvPr/>
        </p:nvSpPr>
        <p:spPr>
          <a:xfrm>
            <a:off x="3170655" y="307297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  <p:pic>
        <p:nvPicPr>
          <p:cNvPr id="52" name="図 51" descr="アイコン&#10;&#10;説明は自動で生成されたものです">
            <a:extLst>
              <a:ext uri="{FF2B5EF4-FFF2-40B4-BE49-F238E27FC236}">
                <a16:creationId xmlns:a16="http://schemas.microsoft.com/office/drawing/2014/main" id="{F24085AC-9BD5-AE17-5436-334037C80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704" y="2256020"/>
            <a:ext cx="240593" cy="278068"/>
          </a:xfrm>
          <a:prstGeom prst="rect">
            <a:avLst/>
          </a:prstGeom>
        </p:spPr>
      </p:pic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204DC31A-D11B-BF9D-7645-F177558DE9A7}"/>
              </a:ext>
            </a:extLst>
          </p:cNvPr>
          <p:cNvSpPr/>
          <p:nvPr/>
        </p:nvSpPr>
        <p:spPr>
          <a:xfrm>
            <a:off x="2410393" y="1186425"/>
            <a:ext cx="4333819" cy="3553796"/>
          </a:xfrm>
          <a:prstGeom prst="roundRect">
            <a:avLst/>
          </a:prstGeom>
          <a:solidFill>
            <a:srgbClr val="EEEEEE"/>
          </a:solidFill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97" name="表 96">
            <a:extLst>
              <a:ext uri="{FF2B5EF4-FFF2-40B4-BE49-F238E27FC236}">
                <a16:creationId xmlns:a16="http://schemas.microsoft.com/office/drawing/2014/main" id="{EBEDCFED-A121-C5ED-18E7-F638B90E892A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1674394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班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98" name="表 97">
            <a:extLst>
              <a:ext uri="{FF2B5EF4-FFF2-40B4-BE49-F238E27FC236}">
                <a16:creationId xmlns:a16="http://schemas.microsoft.com/office/drawing/2014/main" id="{4E8A85E7-3FCF-D6E7-1A4D-3FCDF5B405CE}"/>
              </a:ext>
            </a:extLst>
          </p:cNvPr>
          <p:cNvGraphicFramePr>
            <a:graphicFrameLocks noGrp="1"/>
          </p:cNvGraphicFramePr>
          <p:nvPr/>
        </p:nvGraphicFramePr>
        <p:xfrm>
          <a:off x="2639518" y="2296024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氏名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99" name="表 98">
            <a:extLst>
              <a:ext uri="{FF2B5EF4-FFF2-40B4-BE49-F238E27FC236}">
                <a16:creationId xmlns:a16="http://schemas.microsoft.com/office/drawing/2014/main" id="{85D283C8-3A6C-D0A3-695F-ADAC3A324049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2927683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TEL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100" name="表 99">
            <a:extLst>
              <a:ext uri="{FF2B5EF4-FFF2-40B4-BE49-F238E27FC236}">
                <a16:creationId xmlns:a16="http://schemas.microsoft.com/office/drawing/2014/main" id="{94D969D1-709F-FB99-32C1-7E104615BDF4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3519236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mail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433BD568-6168-4AE2-870C-7AB755114496}"/>
              </a:ext>
            </a:extLst>
          </p:cNvPr>
          <p:cNvGrpSpPr/>
          <p:nvPr/>
        </p:nvGrpSpPr>
        <p:grpSpPr>
          <a:xfrm>
            <a:off x="3316112" y="4142512"/>
            <a:ext cx="2668928" cy="464660"/>
            <a:chOff x="3319400" y="2342213"/>
            <a:chExt cx="2668928" cy="464660"/>
          </a:xfrm>
        </p:grpSpPr>
        <p:grpSp>
          <p:nvGrpSpPr>
            <p:cNvPr id="102" name="Google Shape;77;p14">
              <a:extLst>
                <a:ext uri="{FF2B5EF4-FFF2-40B4-BE49-F238E27FC236}">
                  <a16:creationId xmlns:a16="http://schemas.microsoft.com/office/drawing/2014/main" id="{A711F1E6-5DB4-F5AF-6858-4874B016DE66}"/>
                </a:ext>
              </a:extLst>
            </p:cNvPr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106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C6610F-31E8-5F41-24E0-76AF7CA4D33C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7" name="Google Shape;79;p14">
                <a:extLst>
                  <a:ext uri="{FF2B5EF4-FFF2-40B4-BE49-F238E27FC236}">
                    <a16:creationId xmlns:a16="http://schemas.microsoft.com/office/drawing/2014/main" id="{60F603F8-D6E0-5602-A41B-01D40260467D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変　更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103" name="Google Shape;77;p14">
              <a:extLst>
                <a:ext uri="{FF2B5EF4-FFF2-40B4-BE49-F238E27FC236}">
                  <a16:creationId xmlns:a16="http://schemas.microsoft.com/office/drawing/2014/main" id="{FA0E2C50-D65A-871C-13E7-33F8E790E485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104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E0B0CA5-9160-9C54-1E3A-2D7021B2E33B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5" name="Google Shape;79;p14">
                <a:extLst>
                  <a:ext uri="{FF2B5EF4-FFF2-40B4-BE49-F238E27FC236}">
                    <a16:creationId xmlns:a16="http://schemas.microsoft.com/office/drawing/2014/main" id="{C3FFAE24-733D-93FF-05C5-7AF7D4B91400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0B5394"/>
                    </a:solidFill>
                    <a:latin typeface="ＭＳ Ｐゴシック"/>
                    <a:ea typeface="ＭＳ Ｐゴシック"/>
                    <a:cs typeface="Meiryo"/>
                  </a:rPr>
                  <a:t>削　除</a:t>
                </a:r>
                <a:endParaRPr lang="ja" altLang="en-US" sz="1600" b="1" dirty="0">
                  <a:solidFill>
                    <a:srgbClr val="0B5394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73B74A-C3B5-EFAF-D844-9E1C3976CE50}"/>
              </a:ext>
            </a:extLst>
          </p:cNvPr>
          <p:cNvSpPr txBox="1"/>
          <p:nvPr/>
        </p:nvSpPr>
        <p:spPr>
          <a:xfrm>
            <a:off x="1378519" y="1820984"/>
            <a:ext cx="6636715" cy="132343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r>
              <a:rPr lang="ja-JP" altLang="en-US" sz="2000">
                <a:latin typeface="ＭＳ Ｐゴシック"/>
                <a:ea typeface="ＭＳ Ｐゴシック"/>
              </a:rPr>
              <a:t>登録しましました。</a:t>
            </a:r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</p:txBody>
      </p:sp>
      <p:grpSp>
        <p:nvGrpSpPr>
          <p:cNvPr id="43" name="Google Shape;77;p14">
            <a:extLst>
              <a:ext uri="{FF2B5EF4-FFF2-40B4-BE49-F238E27FC236}">
                <a16:creationId xmlns:a16="http://schemas.microsoft.com/office/drawing/2014/main" id="{0BCEF8FB-9F0A-618B-B655-CFE0BEA77D80}"/>
              </a:ext>
            </a:extLst>
          </p:cNvPr>
          <p:cNvGrpSpPr/>
          <p:nvPr/>
        </p:nvGrpSpPr>
        <p:grpSpPr>
          <a:xfrm>
            <a:off x="4090951" y="2558354"/>
            <a:ext cx="1212300" cy="459975"/>
            <a:chOff x="7828725" y="67350"/>
            <a:chExt cx="1212300" cy="459975"/>
          </a:xfrm>
        </p:grpSpPr>
        <p:sp>
          <p:nvSpPr>
            <p:cNvPr id="39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AF302C24-A270-ACDE-9E98-1F0792F74A76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41" name="Google Shape;79;p14">
              <a:extLst>
                <a:ext uri="{FF2B5EF4-FFF2-40B4-BE49-F238E27FC236}">
                  <a16:creationId xmlns:a16="http://schemas.microsoft.com/office/drawing/2014/main" id="{5318E74A-C58E-2B7A-050F-839C55637949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rgbClr val="0B5394"/>
                  </a:solidFill>
                  <a:latin typeface="ＭＳ Ｐゴシック"/>
                  <a:ea typeface="ＭＳ Ｐゴシック"/>
                  <a:cs typeface="Meiryo"/>
                </a:rPr>
                <a:t>閉じる</a:t>
              </a:r>
              <a:endParaRPr lang="ja" altLang="en-US" sz="1600" b="1" dirty="0">
                <a:solidFill>
                  <a:srgbClr val="0B5394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366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</a:rPr>
              <a:t>情報変更</a:t>
            </a:r>
            <a:endParaRPr lang="ja" altLang="en-US" sz="1800" b="1" u="sng" dirty="0">
              <a:solidFill>
                <a:schemeClr val="lt1"/>
              </a:solidFill>
              <a:latin typeface="MS PGothic"/>
              <a:ea typeface="MS PGothic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情報変更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E99897A-8181-80AA-179D-601F18A7E0E8}"/>
              </a:ext>
            </a:extLst>
          </p:cNvPr>
          <p:cNvGraphicFramePr>
            <a:graphicFrameLocks noGrp="1"/>
          </p:cNvGraphicFramePr>
          <p:nvPr/>
        </p:nvGraphicFramePr>
        <p:xfrm>
          <a:off x="1564598" y="1330376"/>
          <a:ext cx="6221814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85">
                  <a:extLst>
                    <a:ext uri="{9D8B030D-6E8A-4147-A177-3AD203B41FA5}">
                      <a16:colId xmlns:a16="http://schemas.microsoft.com/office/drawing/2014/main" val="1428531815"/>
                    </a:ext>
                  </a:extLst>
                </a:gridCol>
                <a:gridCol w="794904">
                  <a:extLst>
                    <a:ext uri="{9D8B030D-6E8A-4147-A177-3AD203B41FA5}">
                      <a16:colId xmlns:a16="http://schemas.microsoft.com/office/drawing/2014/main" val="3218669751"/>
                    </a:ext>
                  </a:extLst>
                </a:gridCol>
                <a:gridCol w="1293667">
                  <a:extLst>
                    <a:ext uri="{9D8B030D-6E8A-4147-A177-3AD203B41FA5}">
                      <a16:colId xmlns:a16="http://schemas.microsoft.com/office/drawing/2014/main" val="3728721910"/>
                    </a:ext>
                  </a:extLst>
                </a:gridCol>
                <a:gridCol w="1356013">
                  <a:extLst>
                    <a:ext uri="{9D8B030D-6E8A-4147-A177-3AD203B41FA5}">
                      <a16:colId xmlns:a16="http://schemas.microsoft.com/office/drawing/2014/main" val="291491101"/>
                    </a:ext>
                  </a:extLst>
                </a:gridCol>
                <a:gridCol w="2063345">
                  <a:extLst>
                    <a:ext uri="{9D8B030D-6E8A-4147-A177-3AD203B41FA5}">
                      <a16:colId xmlns:a16="http://schemas.microsoft.com/office/drawing/2014/main" val="264874096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選択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班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氏名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TEL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mail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9685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altLang="en-US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14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1805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5116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734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698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53356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871D1B5-57CB-3093-CB8F-C64F7CFEAB23}"/>
              </a:ext>
            </a:extLst>
          </p:cNvPr>
          <p:cNvSpPr/>
          <p:nvPr/>
        </p:nvSpPr>
        <p:spPr>
          <a:xfrm>
            <a:off x="7914820" y="1652908"/>
            <a:ext cx="140607" cy="24109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5974783-9CE7-F387-BEC1-03B7ED1C3DFD}"/>
              </a:ext>
            </a:extLst>
          </p:cNvPr>
          <p:cNvSpPr/>
          <p:nvPr/>
        </p:nvSpPr>
        <p:spPr>
          <a:xfrm>
            <a:off x="7910134" y="1632856"/>
            <a:ext cx="139949" cy="1222983"/>
          </a:xfrm>
          <a:prstGeom prst="roundRect">
            <a:avLst/>
          </a:prstGeom>
          <a:solidFill>
            <a:srgbClr val="0B5394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4" name="Google Shape;77;p14">
            <a:extLst>
              <a:ext uri="{FF2B5EF4-FFF2-40B4-BE49-F238E27FC236}">
                <a16:creationId xmlns:a16="http://schemas.microsoft.com/office/drawing/2014/main" id="{CB7BB8C3-C5B2-E400-8E9D-303A6B81CE20}"/>
              </a:ext>
            </a:extLst>
          </p:cNvPr>
          <p:cNvGrpSpPr/>
          <p:nvPr/>
        </p:nvGrpSpPr>
        <p:grpSpPr>
          <a:xfrm>
            <a:off x="1624477" y="1726169"/>
            <a:ext cx="589852" cy="299480"/>
            <a:chOff x="7828725" y="77376"/>
            <a:chExt cx="589852" cy="299480"/>
          </a:xfrm>
        </p:grpSpPr>
        <p:sp>
          <p:nvSpPr>
            <p:cNvPr id="8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81EBDD8-3979-6D51-9655-00543A3CABAF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1" name="Google Shape;79;p14">
              <a:extLst>
                <a:ext uri="{FF2B5EF4-FFF2-40B4-BE49-F238E27FC236}">
                  <a16:creationId xmlns:a16="http://schemas.microsoft.com/office/drawing/2014/main" id="{9FB82B5E-141A-7956-C6D8-2CD2726CD49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5" name="Google Shape;77;p14">
            <a:extLst>
              <a:ext uri="{FF2B5EF4-FFF2-40B4-BE49-F238E27FC236}">
                <a16:creationId xmlns:a16="http://schemas.microsoft.com/office/drawing/2014/main" id="{2DD6A0D9-0280-0BD8-4DCE-B1E6E9AA82CD}"/>
              </a:ext>
            </a:extLst>
          </p:cNvPr>
          <p:cNvGrpSpPr/>
          <p:nvPr/>
        </p:nvGrpSpPr>
        <p:grpSpPr>
          <a:xfrm>
            <a:off x="1624477" y="3741458"/>
            <a:ext cx="589852" cy="299480"/>
            <a:chOff x="7828725" y="77376"/>
            <a:chExt cx="589852" cy="299480"/>
          </a:xfrm>
        </p:grpSpPr>
        <p:sp>
          <p:nvSpPr>
            <p:cNvPr id="16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67E2A50-6ABF-D896-7588-B4F3E0005F8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7" name="Google Shape;79;p14">
              <a:extLst>
                <a:ext uri="{FF2B5EF4-FFF2-40B4-BE49-F238E27FC236}">
                  <a16:creationId xmlns:a16="http://schemas.microsoft.com/office/drawing/2014/main" id="{856D5A88-C99C-D208-0B71-3FAC3C291BD6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8" name="Google Shape;77;p14">
            <a:extLst>
              <a:ext uri="{FF2B5EF4-FFF2-40B4-BE49-F238E27FC236}">
                <a16:creationId xmlns:a16="http://schemas.microsoft.com/office/drawing/2014/main" id="{273BCD68-332A-11DB-0A7F-7D95D557FB72}"/>
              </a:ext>
            </a:extLst>
          </p:cNvPr>
          <p:cNvGrpSpPr/>
          <p:nvPr/>
        </p:nvGrpSpPr>
        <p:grpSpPr>
          <a:xfrm>
            <a:off x="1624477" y="2127221"/>
            <a:ext cx="589852" cy="299480"/>
            <a:chOff x="7828725" y="77376"/>
            <a:chExt cx="589852" cy="299480"/>
          </a:xfrm>
        </p:grpSpPr>
        <p:sp>
          <p:nvSpPr>
            <p:cNvPr id="19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9C8FCD35-FF0C-C710-21DF-553A0EB26AD9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0" name="Google Shape;79;p14">
              <a:extLst>
                <a:ext uri="{FF2B5EF4-FFF2-40B4-BE49-F238E27FC236}">
                  <a16:creationId xmlns:a16="http://schemas.microsoft.com/office/drawing/2014/main" id="{FED0CEDE-CD30-DFA4-00CC-451B050195E4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1" name="Google Shape;77;p14">
            <a:extLst>
              <a:ext uri="{FF2B5EF4-FFF2-40B4-BE49-F238E27FC236}">
                <a16:creationId xmlns:a16="http://schemas.microsoft.com/office/drawing/2014/main" id="{0B852BE8-A5E3-113B-70EA-C3386B068CED}"/>
              </a:ext>
            </a:extLst>
          </p:cNvPr>
          <p:cNvGrpSpPr/>
          <p:nvPr/>
        </p:nvGrpSpPr>
        <p:grpSpPr>
          <a:xfrm>
            <a:off x="1624477" y="2528273"/>
            <a:ext cx="589852" cy="299480"/>
            <a:chOff x="7828725" y="77376"/>
            <a:chExt cx="589852" cy="299480"/>
          </a:xfrm>
        </p:grpSpPr>
        <p:sp>
          <p:nvSpPr>
            <p:cNvPr id="22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F742379B-1A9A-008F-F885-0537C396BC4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3" name="Google Shape;79;p14">
              <a:extLst>
                <a:ext uri="{FF2B5EF4-FFF2-40B4-BE49-F238E27FC236}">
                  <a16:creationId xmlns:a16="http://schemas.microsoft.com/office/drawing/2014/main" id="{00815700-B269-F6BD-4430-40E5189C8E0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4" name="Google Shape;77;p14">
            <a:extLst>
              <a:ext uri="{FF2B5EF4-FFF2-40B4-BE49-F238E27FC236}">
                <a16:creationId xmlns:a16="http://schemas.microsoft.com/office/drawing/2014/main" id="{6EC9BD77-F040-2BDE-93CD-8000CFF9E321}"/>
              </a:ext>
            </a:extLst>
          </p:cNvPr>
          <p:cNvGrpSpPr/>
          <p:nvPr/>
        </p:nvGrpSpPr>
        <p:grpSpPr>
          <a:xfrm>
            <a:off x="1624477" y="3320352"/>
            <a:ext cx="589852" cy="299480"/>
            <a:chOff x="7828725" y="77376"/>
            <a:chExt cx="589852" cy="299480"/>
          </a:xfrm>
        </p:grpSpPr>
        <p:sp>
          <p:nvSpPr>
            <p:cNvPr id="25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5175F2B7-F80A-AE35-3F4F-C893088AE2C6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6" name="Google Shape;79;p14">
              <a:extLst>
                <a:ext uri="{FF2B5EF4-FFF2-40B4-BE49-F238E27FC236}">
                  <a16:creationId xmlns:a16="http://schemas.microsoft.com/office/drawing/2014/main" id="{FC433615-A250-F318-C4A2-D4D820AD1D53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7" name="Google Shape;77;p14">
            <a:extLst>
              <a:ext uri="{FF2B5EF4-FFF2-40B4-BE49-F238E27FC236}">
                <a16:creationId xmlns:a16="http://schemas.microsoft.com/office/drawing/2014/main" id="{B4BA7C03-3DB5-2340-ECBF-ED96DA485095}"/>
              </a:ext>
            </a:extLst>
          </p:cNvPr>
          <p:cNvGrpSpPr/>
          <p:nvPr/>
        </p:nvGrpSpPr>
        <p:grpSpPr>
          <a:xfrm>
            <a:off x="1624477" y="2929325"/>
            <a:ext cx="589852" cy="299480"/>
            <a:chOff x="7828725" y="77376"/>
            <a:chExt cx="589852" cy="299480"/>
          </a:xfrm>
        </p:grpSpPr>
        <p:sp>
          <p:nvSpPr>
            <p:cNvPr id="28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C216E1D0-18D6-2A77-871F-961280B9E398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9" name="Google Shape;79;p14">
              <a:extLst>
                <a:ext uri="{FF2B5EF4-FFF2-40B4-BE49-F238E27FC236}">
                  <a16:creationId xmlns:a16="http://schemas.microsoft.com/office/drawing/2014/main" id="{ABEACB79-12D6-9A12-583C-322FE864E3E7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7" name="Google Shape;77;p14">
            <a:extLst>
              <a:ext uri="{FF2B5EF4-FFF2-40B4-BE49-F238E27FC236}">
                <a16:creationId xmlns:a16="http://schemas.microsoft.com/office/drawing/2014/main" id="{823F39C9-AF3A-5CD2-B7A9-65B05C9BF68C}"/>
              </a:ext>
            </a:extLst>
          </p:cNvPr>
          <p:cNvGrpSpPr/>
          <p:nvPr/>
        </p:nvGrpSpPr>
        <p:grpSpPr>
          <a:xfrm>
            <a:off x="3965850" y="3686296"/>
            <a:ext cx="1212300" cy="459975"/>
            <a:chOff x="7828725" y="67350"/>
            <a:chExt cx="1212300" cy="459975"/>
          </a:xfrm>
        </p:grpSpPr>
        <p:sp>
          <p:nvSpPr>
            <p:cNvPr id="4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28A0953-A4E2-95E9-2E49-F8A709EDF75B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6" name="Google Shape;79;p14">
              <a:extLst>
                <a:ext uri="{FF2B5EF4-FFF2-40B4-BE49-F238E27FC236}">
                  <a16:creationId xmlns:a16="http://schemas.microsoft.com/office/drawing/2014/main" id="{FD5CD73F-9DDA-90FF-C1B8-75C5788A91AE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申　請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6380754-5D8F-346B-54C9-16DB3540BCFE}"/>
              </a:ext>
            </a:extLst>
          </p:cNvPr>
          <p:cNvGrpSpPr/>
          <p:nvPr/>
        </p:nvGrpSpPr>
        <p:grpSpPr>
          <a:xfrm>
            <a:off x="3169800" y="1176641"/>
            <a:ext cx="2804400" cy="645049"/>
            <a:chOff x="3169800" y="1176641"/>
            <a:chExt cx="2804400" cy="645049"/>
          </a:xfrm>
        </p:grpSpPr>
        <p:sp>
          <p:nvSpPr>
            <p:cNvPr id="10" name="Google Shape;95;p14">
              <a:extLst>
                <a:ext uri="{FF2B5EF4-FFF2-40B4-BE49-F238E27FC236}">
                  <a16:creationId xmlns:a16="http://schemas.microsoft.com/office/drawing/2014/main" id="{D721509A-E5C7-C490-B2AD-FADD6F5E58AB}"/>
                </a:ext>
              </a:extLst>
            </p:cNvPr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休暇種別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2" name="Google Shape;97;p14">
              <a:extLst>
                <a:ext uri="{FF2B5EF4-FFF2-40B4-BE49-F238E27FC236}">
                  <a16:creationId xmlns:a16="http://schemas.microsoft.com/office/drawing/2014/main" id="{330DD837-5346-F57F-5BC2-8E0E83B1F581}"/>
                </a:ext>
              </a:extLst>
            </p:cNvPr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8C713DCF-3559-E25A-EC3D-A56F32D78157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96BA0963-C747-1A8E-F13E-36CA0B72D4D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8E5D2229-A178-B22A-1098-1C1FE0D791B0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66F0964-DD97-EB52-7ED8-B3436B03F363}"/>
              </a:ext>
            </a:extLst>
          </p:cNvPr>
          <p:cNvGrpSpPr/>
          <p:nvPr/>
        </p:nvGrpSpPr>
        <p:grpSpPr>
          <a:xfrm>
            <a:off x="3169800" y="1938843"/>
            <a:ext cx="2804400" cy="635680"/>
            <a:chOff x="3169800" y="2379179"/>
            <a:chExt cx="2804400" cy="635680"/>
          </a:xfrm>
        </p:grpSpPr>
        <p:sp>
          <p:nvSpPr>
            <p:cNvPr id="35" name="Google Shape;102;p14">
              <a:extLst>
                <a:ext uri="{FF2B5EF4-FFF2-40B4-BE49-F238E27FC236}">
                  <a16:creationId xmlns:a16="http://schemas.microsoft.com/office/drawing/2014/main" id="{0F084D28-D51A-ACDE-1C93-BEA624F0AE1A}"/>
                </a:ext>
              </a:extLst>
            </p:cNvPr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取得日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36" name="Google Shape;104;p14">
              <a:extLst>
                <a:ext uri="{FF2B5EF4-FFF2-40B4-BE49-F238E27FC236}">
                  <a16:creationId xmlns:a16="http://schemas.microsoft.com/office/drawing/2014/main" id="{6EF6D1BD-37CC-7C44-2744-C1C92E942E95}"/>
                </a:ext>
              </a:extLst>
            </p:cNvPr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37" name="L 字 36">
              <a:extLst>
                <a:ext uri="{FF2B5EF4-FFF2-40B4-BE49-F238E27FC236}">
                  <a16:creationId xmlns:a16="http://schemas.microsoft.com/office/drawing/2014/main" id="{00D0E299-1EEF-6673-D711-5DB6FF0A0C67}"/>
                </a:ext>
              </a:extLst>
            </p:cNvPr>
            <p:cNvSpPr/>
            <p:nvPr/>
          </p:nvSpPr>
          <p:spPr>
            <a:xfrm rot="19020000">
              <a:off x="5717030" y="2762719"/>
              <a:ext cx="137159" cy="137159"/>
            </a:xfrm>
            <a:prstGeom prst="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016555-C487-9E20-959D-92C4061D8894}"/>
              </a:ext>
            </a:extLst>
          </p:cNvPr>
          <p:cNvSpPr/>
          <p:nvPr/>
        </p:nvSpPr>
        <p:spPr>
          <a:xfrm>
            <a:off x="3166316" y="269821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C86F040-36C8-B7A7-65AE-E408FC03CF9D}"/>
              </a:ext>
            </a:extLst>
          </p:cNvPr>
          <p:cNvSpPr txBox="1"/>
          <p:nvPr/>
        </p:nvSpPr>
        <p:spPr>
          <a:xfrm>
            <a:off x="3507935" y="267011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2E0C7C0-A8EE-131F-D4D2-B6BDCF5987BB}"/>
              </a:ext>
            </a:extLst>
          </p:cNvPr>
          <p:cNvGrpSpPr/>
          <p:nvPr/>
        </p:nvGrpSpPr>
        <p:grpSpPr>
          <a:xfrm>
            <a:off x="3172298" y="3050849"/>
            <a:ext cx="2804400" cy="360000"/>
            <a:chOff x="3169800" y="2570539"/>
            <a:chExt cx="2804400" cy="360000"/>
          </a:xfrm>
        </p:grpSpPr>
        <p:sp>
          <p:nvSpPr>
            <p:cNvPr id="44" name="Google Shape;104;p14">
              <a:extLst>
                <a:ext uri="{FF2B5EF4-FFF2-40B4-BE49-F238E27FC236}">
                  <a16:creationId xmlns:a16="http://schemas.microsoft.com/office/drawing/2014/main" id="{8910D7FA-EF84-86CD-E5AF-39B5B9B778AE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A328868-1D2D-692A-01ED-E4A5CEEABC09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46" name="四角形: 角を丸くする 45">
                <a:extLst>
                  <a:ext uri="{FF2B5EF4-FFF2-40B4-BE49-F238E27FC236}">
                    <a16:creationId xmlns:a16="http://schemas.microsoft.com/office/drawing/2014/main" id="{11352375-6F98-2664-6B9F-962F2348244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7" name="L 字 46">
                <a:extLst>
                  <a:ext uri="{FF2B5EF4-FFF2-40B4-BE49-F238E27FC236}">
                    <a16:creationId xmlns:a16="http://schemas.microsoft.com/office/drawing/2014/main" id="{1B190C7D-474C-274F-BE18-0442CD2ED47C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F3D9B7D-5589-02A2-CB51-BBD2AADB2BA5}"/>
              </a:ext>
            </a:extLst>
          </p:cNvPr>
          <p:cNvSpPr txBox="1"/>
          <p:nvPr/>
        </p:nvSpPr>
        <p:spPr>
          <a:xfrm>
            <a:off x="3170655" y="307297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  <p:pic>
        <p:nvPicPr>
          <p:cNvPr id="52" name="図 51" descr="アイコン&#10;&#10;説明は自動で生成されたものです">
            <a:extLst>
              <a:ext uri="{FF2B5EF4-FFF2-40B4-BE49-F238E27FC236}">
                <a16:creationId xmlns:a16="http://schemas.microsoft.com/office/drawing/2014/main" id="{F24085AC-9BD5-AE17-5436-334037C80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704" y="2256020"/>
            <a:ext cx="240593" cy="278068"/>
          </a:xfrm>
          <a:prstGeom prst="rect">
            <a:avLst/>
          </a:prstGeom>
        </p:spPr>
      </p:pic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204DC31A-D11B-BF9D-7645-F177558DE9A7}"/>
              </a:ext>
            </a:extLst>
          </p:cNvPr>
          <p:cNvSpPr/>
          <p:nvPr/>
        </p:nvSpPr>
        <p:spPr>
          <a:xfrm>
            <a:off x="2410393" y="1186425"/>
            <a:ext cx="4333819" cy="3553796"/>
          </a:xfrm>
          <a:prstGeom prst="roundRect">
            <a:avLst/>
          </a:prstGeom>
          <a:solidFill>
            <a:srgbClr val="EEEEEE"/>
          </a:solidFill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97" name="表 96">
            <a:extLst>
              <a:ext uri="{FF2B5EF4-FFF2-40B4-BE49-F238E27FC236}">
                <a16:creationId xmlns:a16="http://schemas.microsoft.com/office/drawing/2014/main" id="{EBEDCFED-A121-C5ED-18E7-F638B90E892A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1674394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班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98" name="表 97">
            <a:extLst>
              <a:ext uri="{FF2B5EF4-FFF2-40B4-BE49-F238E27FC236}">
                <a16:creationId xmlns:a16="http://schemas.microsoft.com/office/drawing/2014/main" id="{4E8A85E7-3FCF-D6E7-1A4D-3FCDF5B405CE}"/>
              </a:ext>
            </a:extLst>
          </p:cNvPr>
          <p:cNvGraphicFramePr>
            <a:graphicFrameLocks noGrp="1"/>
          </p:cNvGraphicFramePr>
          <p:nvPr/>
        </p:nvGraphicFramePr>
        <p:xfrm>
          <a:off x="2639518" y="2296024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氏名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99" name="表 98">
            <a:extLst>
              <a:ext uri="{FF2B5EF4-FFF2-40B4-BE49-F238E27FC236}">
                <a16:creationId xmlns:a16="http://schemas.microsoft.com/office/drawing/2014/main" id="{85D283C8-3A6C-D0A3-695F-ADAC3A324049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2927683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TEL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100" name="表 99">
            <a:extLst>
              <a:ext uri="{FF2B5EF4-FFF2-40B4-BE49-F238E27FC236}">
                <a16:creationId xmlns:a16="http://schemas.microsoft.com/office/drawing/2014/main" id="{94D969D1-709F-FB99-32C1-7E104615BDF4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3519236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mail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433BD568-6168-4AE2-870C-7AB755114496}"/>
              </a:ext>
            </a:extLst>
          </p:cNvPr>
          <p:cNvGrpSpPr/>
          <p:nvPr/>
        </p:nvGrpSpPr>
        <p:grpSpPr>
          <a:xfrm>
            <a:off x="3316112" y="4142512"/>
            <a:ext cx="2668928" cy="464660"/>
            <a:chOff x="3319400" y="2342213"/>
            <a:chExt cx="2668928" cy="464660"/>
          </a:xfrm>
        </p:grpSpPr>
        <p:grpSp>
          <p:nvGrpSpPr>
            <p:cNvPr id="102" name="Google Shape;77;p14">
              <a:extLst>
                <a:ext uri="{FF2B5EF4-FFF2-40B4-BE49-F238E27FC236}">
                  <a16:creationId xmlns:a16="http://schemas.microsoft.com/office/drawing/2014/main" id="{A711F1E6-5DB4-F5AF-6858-4874B016DE66}"/>
                </a:ext>
              </a:extLst>
            </p:cNvPr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106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C6610F-31E8-5F41-24E0-76AF7CA4D33C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7" name="Google Shape;79;p14">
                <a:extLst>
                  <a:ext uri="{FF2B5EF4-FFF2-40B4-BE49-F238E27FC236}">
                    <a16:creationId xmlns:a16="http://schemas.microsoft.com/office/drawing/2014/main" id="{60F603F8-D6E0-5602-A41B-01D40260467D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変　更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103" name="Google Shape;77;p14">
              <a:extLst>
                <a:ext uri="{FF2B5EF4-FFF2-40B4-BE49-F238E27FC236}">
                  <a16:creationId xmlns:a16="http://schemas.microsoft.com/office/drawing/2014/main" id="{FA0E2C50-D65A-871C-13E7-33F8E790E485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104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E0B0CA5-9160-9C54-1E3A-2D7021B2E33B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5" name="Google Shape;79;p14">
                <a:extLst>
                  <a:ext uri="{FF2B5EF4-FFF2-40B4-BE49-F238E27FC236}">
                    <a16:creationId xmlns:a16="http://schemas.microsoft.com/office/drawing/2014/main" id="{C3FFAE24-733D-93FF-05C5-7AF7D4B91400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0B5394"/>
                    </a:solidFill>
                    <a:latin typeface="ＭＳ Ｐゴシック"/>
                    <a:ea typeface="ＭＳ Ｐゴシック"/>
                    <a:cs typeface="Meiryo"/>
                  </a:rPr>
                  <a:t>削　除</a:t>
                </a:r>
                <a:endParaRPr lang="ja" altLang="en-US" sz="1600" b="1" dirty="0">
                  <a:solidFill>
                    <a:srgbClr val="0B5394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AFE6B5-28F1-1B77-CEC1-0617655A73C7}"/>
              </a:ext>
            </a:extLst>
          </p:cNvPr>
          <p:cNvSpPr txBox="1"/>
          <p:nvPr/>
        </p:nvSpPr>
        <p:spPr>
          <a:xfrm>
            <a:off x="1378519" y="1820984"/>
            <a:ext cx="6636715" cy="1323439"/>
          </a:xfrm>
          <a:prstGeom prst="rect">
            <a:avLst/>
          </a:prstGeom>
          <a:solidFill>
            <a:srgbClr val="FA8787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r>
              <a:rPr lang="ja-JP" altLang="en-US" sz="2000">
                <a:latin typeface="ＭＳ Ｐゴシック"/>
                <a:ea typeface="ＭＳ Ｐゴシック"/>
              </a:rPr>
              <a:t>登録を削除しますか？</a:t>
            </a:r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479DAA59-79BF-94F0-765C-47A10A2AD5BD}"/>
              </a:ext>
            </a:extLst>
          </p:cNvPr>
          <p:cNvGrpSpPr/>
          <p:nvPr/>
        </p:nvGrpSpPr>
        <p:grpSpPr>
          <a:xfrm>
            <a:off x="3366243" y="2576434"/>
            <a:ext cx="2668928" cy="464660"/>
            <a:chOff x="3319400" y="2342213"/>
            <a:chExt cx="2668928" cy="464660"/>
          </a:xfrm>
        </p:grpSpPr>
        <p:grpSp>
          <p:nvGrpSpPr>
            <p:cNvPr id="39" name="Google Shape;77;p14">
              <a:extLst>
                <a:ext uri="{FF2B5EF4-FFF2-40B4-BE49-F238E27FC236}">
                  <a16:creationId xmlns:a16="http://schemas.microsoft.com/office/drawing/2014/main" id="{CA1AE340-A032-932E-395C-FDDC199F396D}"/>
                </a:ext>
              </a:extLst>
            </p:cNvPr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51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9779A9B-B48B-601F-8300-43B7FDA91922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FA8787"/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53" name="Google Shape;79;p14">
                <a:extLst>
                  <a:ext uri="{FF2B5EF4-FFF2-40B4-BE49-F238E27FC236}">
                    <a16:creationId xmlns:a16="http://schemas.microsoft.com/office/drawing/2014/main" id="{53E4F7B2-0AB7-84FF-FB9E-75A638D9A54C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削　除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41" name="Google Shape;77;p14">
              <a:extLst>
                <a:ext uri="{FF2B5EF4-FFF2-40B4-BE49-F238E27FC236}">
                  <a16:creationId xmlns:a16="http://schemas.microsoft.com/office/drawing/2014/main" id="{F996CA10-D96F-2D78-8122-589D7AA2D750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43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8C234C6-BC09-8FFB-2B46-C9A8E8AB8D26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rgbClr val="EEEEE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49" name="Google Shape;79;p14">
                <a:extLst>
                  <a:ext uri="{FF2B5EF4-FFF2-40B4-BE49-F238E27FC236}">
                    <a16:creationId xmlns:a16="http://schemas.microsoft.com/office/drawing/2014/main" id="{038EF565-2765-7E4F-F6D6-6F7AD5FAA2D4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FA8787"/>
                    </a:solidFill>
                    <a:latin typeface="ＭＳ Ｐゴシック"/>
                    <a:ea typeface="ＭＳ Ｐゴシック"/>
                    <a:cs typeface="Meiryo"/>
                  </a:rPr>
                  <a:t>戻る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46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" action="ppaction://noaction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</a:rPr>
              <a:t>情報変更</a:t>
            </a:r>
            <a:endParaRPr lang="ja" altLang="en-US" sz="1800" b="1" u="sng" dirty="0">
              <a:solidFill>
                <a:schemeClr val="lt1"/>
              </a:solidFill>
              <a:latin typeface="MS PGothic"/>
              <a:ea typeface="MS PGothic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" action="ppaction://noaction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" action="ppaction://noaction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" action="ppaction://noaction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" action="ppaction://noaction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" action="ppaction://noaction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情報変更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E99897A-8181-80AA-179D-601F18A7E0E8}"/>
              </a:ext>
            </a:extLst>
          </p:cNvPr>
          <p:cNvGraphicFramePr>
            <a:graphicFrameLocks noGrp="1"/>
          </p:cNvGraphicFramePr>
          <p:nvPr/>
        </p:nvGraphicFramePr>
        <p:xfrm>
          <a:off x="1564598" y="1330376"/>
          <a:ext cx="6221814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85">
                  <a:extLst>
                    <a:ext uri="{9D8B030D-6E8A-4147-A177-3AD203B41FA5}">
                      <a16:colId xmlns:a16="http://schemas.microsoft.com/office/drawing/2014/main" val="1428531815"/>
                    </a:ext>
                  </a:extLst>
                </a:gridCol>
                <a:gridCol w="794904">
                  <a:extLst>
                    <a:ext uri="{9D8B030D-6E8A-4147-A177-3AD203B41FA5}">
                      <a16:colId xmlns:a16="http://schemas.microsoft.com/office/drawing/2014/main" val="3218669751"/>
                    </a:ext>
                  </a:extLst>
                </a:gridCol>
                <a:gridCol w="1293667">
                  <a:extLst>
                    <a:ext uri="{9D8B030D-6E8A-4147-A177-3AD203B41FA5}">
                      <a16:colId xmlns:a16="http://schemas.microsoft.com/office/drawing/2014/main" val="3728721910"/>
                    </a:ext>
                  </a:extLst>
                </a:gridCol>
                <a:gridCol w="1356013">
                  <a:extLst>
                    <a:ext uri="{9D8B030D-6E8A-4147-A177-3AD203B41FA5}">
                      <a16:colId xmlns:a16="http://schemas.microsoft.com/office/drawing/2014/main" val="291491101"/>
                    </a:ext>
                  </a:extLst>
                </a:gridCol>
                <a:gridCol w="2063345">
                  <a:extLst>
                    <a:ext uri="{9D8B030D-6E8A-4147-A177-3AD203B41FA5}">
                      <a16:colId xmlns:a16="http://schemas.microsoft.com/office/drawing/2014/main" val="264874096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選択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班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氏名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TEL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mail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9685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altLang="en-US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14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1805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5116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734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698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53356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871D1B5-57CB-3093-CB8F-C64F7CFEAB23}"/>
              </a:ext>
            </a:extLst>
          </p:cNvPr>
          <p:cNvSpPr/>
          <p:nvPr/>
        </p:nvSpPr>
        <p:spPr>
          <a:xfrm>
            <a:off x="7914820" y="1652908"/>
            <a:ext cx="140607" cy="24109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5974783-9CE7-F387-BEC1-03B7ED1C3DFD}"/>
              </a:ext>
            </a:extLst>
          </p:cNvPr>
          <p:cNvSpPr/>
          <p:nvPr/>
        </p:nvSpPr>
        <p:spPr>
          <a:xfrm>
            <a:off x="7910134" y="1632856"/>
            <a:ext cx="139949" cy="1222983"/>
          </a:xfrm>
          <a:prstGeom prst="roundRect">
            <a:avLst/>
          </a:prstGeom>
          <a:solidFill>
            <a:srgbClr val="0B5394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4" name="Google Shape;77;p14">
            <a:extLst>
              <a:ext uri="{FF2B5EF4-FFF2-40B4-BE49-F238E27FC236}">
                <a16:creationId xmlns:a16="http://schemas.microsoft.com/office/drawing/2014/main" id="{CB7BB8C3-C5B2-E400-8E9D-303A6B81CE20}"/>
              </a:ext>
            </a:extLst>
          </p:cNvPr>
          <p:cNvGrpSpPr/>
          <p:nvPr/>
        </p:nvGrpSpPr>
        <p:grpSpPr>
          <a:xfrm>
            <a:off x="1624477" y="1726169"/>
            <a:ext cx="589852" cy="299480"/>
            <a:chOff x="7828725" y="77376"/>
            <a:chExt cx="589852" cy="299480"/>
          </a:xfrm>
        </p:grpSpPr>
        <p:sp>
          <p:nvSpPr>
            <p:cNvPr id="8" name="Google Shape;78;p14">
              <a:hlinkClick r:id="" action="ppaction://noaction"/>
              <a:extLst>
                <a:ext uri="{FF2B5EF4-FFF2-40B4-BE49-F238E27FC236}">
                  <a16:creationId xmlns:a16="http://schemas.microsoft.com/office/drawing/2014/main" id="{B81EBDD8-3979-6D51-9655-00543A3CABAF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1" name="Google Shape;79;p14">
              <a:extLst>
                <a:ext uri="{FF2B5EF4-FFF2-40B4-BE49-F238E27FC236}">
                  <a16:creationId xmlns:a16="http://schemas.microsoft.com/office/drawing/2014/main" id="{9FB82B5E-141A-7956-C6D8-2CD2726CD49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5" name="Google Shape;77;p14">
            <a:extLst>
              <a:ext uri="{FF2B5EF4-FFF2-40B4-BE49-F238E27FC236}">
                <a16:creationId xmlns:a16="http://schemas.microsoft.com/office/drawing/2014/main" id="{2DD6A0D9-0280-0BD8-4DCE-B1E6E9AA82CD}"/>
              </a:ext>
            </a:extLst>
          </p:cNvPr>
          <p:cNvGrpSpPr/>
          <p:nvPr/>
        </p:nvGrpSpPr>
        <p:grpSpPr>
          <a:xfrm>
            <a:off x="1624477" y="3741458"/>
            <a:ext cx="589852" cy="299480"/>
            <a:chOff x="7828725" y="77376"/>
            <a:chExt cx="589852" cy="299480"/>
          </a:xfrm>
        </p:grpSpPr>
        <p:sp>
          <p:nvSpPr>
            <p:cNvPr id="16" name="Google Shape;78;p14">
              <a:hlinkClick r:id="" action="ppaction://noaction"/>
              <a:extLst>
                <a:ext uri="{FF2B5EF4-FFF2-40B4-BE49-F238E27FC236}">
                  <a16:creationId xmlns:a16="http://schemas.microsoft.com/office/drawing/2014/main" id="{B67E2A50-6ABF-D896-7588-B4F3E0005F8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7" name="Google Shape;79;p14">
              <a:extLst>
                <a:ext uri="{FF2B5EF4-FFF2-40B4-BE49-F238E27FC236}">
                  <a16:creationId xmlns:a16="http://schemas.microsoft.com/office/drawing/2014/main" id="{856D5A88-C99C-D208-0B71-3FAC3C291BD6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8" name="Google Shape;77;p14">
            <a:extLst>
              <a:ext uri="{FF2B5EF4-FFF2-40B4-BE49-F238E27FC236}">
                <a16:creationId xmlns:a16="http://schemas.microsoft.com/office/drawing/2014/main" id="{273BCD68-332A-11DB-0A7F-7D95D557FB72}"/>
              </a:ext>
            </a:extLst>
          </p:cNvPr>
          <p:cNvGrpSpPr/>
          <p:nvPr/>
        </p:nvGrpSpPr>
        <p:grpSpPr>
          <a:xfrm>
            <a:off x="1624477" y="2127221"/>
            <a:ext cx="589852" cy="299480"/>
            <a:chOff x="7828725" y="77376"/>
            <a:chExt cx="589852" cy="299480"/>
          </a:xfrm>
        </p:grpSpPr>
        <p:sp>
          <p:nvSpPr>
            <p:cNvPr id="19" name="Google Shape;78;p14">
              <a:hlinkClick r:id="" action="ppaction://noaction"/>
              <a:extLst>
                <a:ext uri="{FF2B5EF4-FFF2-40B4-BE49-F238E27FC236}">
                  <a16:creationId xmlns:a16="http://schemas.microsoft.com/office/drawing/2014/main" id="{9C8FCD35-FF0C-C710-21DF-553A0EB26AD9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0" name="Google Shape;79;p14">
              <a:extLst>
                <a:ext uri="{FF2B5EF4-FFF2-40B4-BE49-F238E27FC236}">
                  <a16:creationId xmlns:a16="http://schemas.microsoft.com/office/drawing/2014/main" id="{FED0CEDE-CD30-DFA4-00CC-451B050195E4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1" name="Google Shape;77;p14">
            <a:extLst>
              <a:ext uri="{FF2B5EF4-FFF2-40B4-BE49-F238E27FC236}">
                <a16:creationId xmlns:a16="http://schemas.microsoft.com/office/drawing/2014/main" id="{0B852BE8-A5E3-113B-70EA-C3386B068CED}"/>
              </a:ext>
            </a:extLst>
          </p:cNvPr>
          <p:cNvGrpSpPr/>
          <p:nvPr/>
        </p:nvGrpSpPr>
        <p:grpSpPr>
          <a:xfrm>
            <a:off x="1624477" y="2528273"/>
            <a:ext cx="589852" cy="299480"/>
            <a:chOff x="7828725" y="77376"/>
            <a:chExt cx="589852" cy="299480"/>
          </a:xfrm>
        </p:grpSpPr>
        <p:sp>
          <p:nvSpPr>
            <p:cNvPr id="22" name="Google Shape;78;p14">
              <a:hlinkClick r:id="" action="ppaction://noaction"/>
              <a:extLst>
                <a:ext uri="{FF2B5EF4-FFF2-40B4-BE49-F238E27FC236}">
                  <a16:creationId xmlns:a16="http://schemas.microsoft.com/office/drawing/2014/main" id="{F742379B-1A9A-008F-F885-0537C396BC4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3" name="Google Shape;79;p14">
              <a:extLst>
                <a:ext uri="{FF2B5EF4-FFF2-40B4-BE49-F238E27FC236}">
                  <a16:creationId xmlns:a16="http://schemas.microsoft.com/office/drawing/2014/main" id="{00815700-B269-F6BD-4430-40E5189C8E0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4" name="Google Shape;77;p14">
            <a:extLst>
              <a:ext uri="{FF2B5EF4-FFF2-40B4-BE49-F238E27FC236}">
                <a16:creationId xmlns:a16="http://schemas.microsoft.com/office/drawing/2014/main" id="{6EC9BD77-F040-2BDE-93CD-8000CFF9E321}"/>
              </a:ext>
            </a:extLst>
          </p:cNvPr>
          <p:cNvGrpSpPr/>
          <p:nvPr/>
        </p:nvGrpSpPr>
        <p:grpSpPr>
          <a:xfrm>
            <a:off x="1624477" y="3320352"/>
            <a:ext cx="589852" cy="299480"/>
            <a:chOff x="7828725" y="77376"/>
            <a:chExt cx="589852" cy="299480"/>
          </a:xfrm>
        </p:grpSpPr>
        <p:sp>
          <p:nvSpPr>
            <p:cNvPr id="25" name="Google Shape;78;p14">
              <a:hlinkClick r:id="" action="ppaction://noaction"/>
              <a:extLst>
                <a:ext uri="{FF2B5EF4-FFF2-40B4-BE49-F238E27FC236}">
                  <a16:creationId xmlns:a16="http://schemas.microsoft.com/office/drawing/2014/main" id="{5175F2B7-F80A-AE35-3F4F-C893088AE2C6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6" name="Google Shape;79;p14">
              <a:extLst>
                <a:ext uri="{FF2B5EF4-FFF2-40B4-BE49-F238E27FC236}">
                  <a16:creationId xmlns:a16="http://schemas.microsoft.com/office/drawing/2014/main" id="{FC433615-A250-F318-C4A2-D4D820AD1D53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7" name="Google Shape;77;p14">
            <a:extLst>
              <a:ext uri="{FF2B5EF4-FFF2-40B4-BE49-F238E27FC236}">
                <a16:creationId xmlns:a16="http://schemas.microsoft.com/office/drawing/2014/main" id="{B4BA7C03-3DB5-2340-ECBF-ED96DA485095}"/>
              </a:ext>
            </a:extLst>
          </p:cNvPr>
          <p:cNvGrpSpPr/>
          <p:nvPr/>
        </p:nvGrpSpPr>
        <p:grpSpPr>
          <a:xfrm>
            <a:off x="1624477" y="2929325"/>
            <a:ext cx="589852" cy="299480"/>
            <a:chOff x="7828725" y="77376"/>
            <a:chExt cx="589852" cy="299480"/>
          </a:xfrm>
        </p:grpSpPr>
        <p:sp>
          <p:nvSpPr>
            <p:cNvPr id="28" name="Google Shape;78;p14">
              <a:hlinkClick r:id="" action="ppaction://noaction"/>
              <a:extLst>
                <a:ext uri="{FF2B5EF4-FFF2-40B4-BE49-F238E27FC236}">
                  <a16:creationId xmlns:a16="http://schemas.microsoft.com/office/drawing/2014/main" id="{C216E1D0-18D6-2A77-871F-961280B9E398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9" name="Google Shape;79;p14">
              <a:extLst>
                <a:ext uri="{FF2B5EF4-FFF2-40B4-BE49-F238E27FC236}">
                  <a16:creationId xmlns:a16="http://schemas.microsoft.com/office/drawing/2014/main" id="{ABEACB79-12D6-9A12-583C-322FE864E3E7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7" name="Google Shape;77;p14">
            <a:extLst>
              <a:ext uri="{FF2B5EF4-FFF2-40B4-BE49-F238E27FC236}">
                <a16:creationId xmlns:a16="http://schemas.microsoft.com/office/drawing/2014/main" id="{823F39C9-AF3A-5CD2-B7A9-65B05C9BF68C}"/>
              </a:ext>
            </a:extLst>
          </p:cNvPr>
          <p:cNvGrpSpPr/>
          <p:nvPr/>
        </p:nvGrpSpPr>
        <p:grpSpPr>
          <a:xfrm>
            <a:off x="3965850" y="3686296"/>
            <a:ext cx="1212300" cy="459975"/>
            <a:chOff x="7828725" y="67350"/>
            <a:chExt cx="1212300" cy="459975"/>
          </a:xfrm>
        </p:grpSpPr>
        <p:sp>
          <p:nvSpPr>
            <p:cNvPr id="4" name="Google Shape;78;p14">
              <a:hlinkClick r:id="" action="ppaction://noaction"/>
              <a:extLst>
                <a:ext uri="{FF2B5EF4-FFF2-40B4-BE49-F238E27FC236}">
                  <a16:creationId xmlns:a16="http://schemas.microsoft.com/office/drawing/2014/main" id="{B28A0953-A4E2-95E9-2E49-F8A709EDF75B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6" name="Google Shape;79;p14">
              <a:extLst>
                <a:ext uri="{FF2B5EF4-FFF2-40B4-BE49-F238E27FC236}">
                  <a16:creationId xmlns:a16="http://schemas.microsoft.com/office/drawing/2014/main" id="{FD5CD73F-9DDA-90FF-C1B8-75C5788A91AE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申　請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6380754-5D8F-346B-54C9-16DB3540BCFE}"/>
              </a:ext>
            </a:extLst>
          </p:cNvPr>
          <p:cNvGrpSpPr/>
          <p:nvPr/>
        </p:nvGrpSpPr>
        <p:grpSpPr>
          <a:xfrm>
            <a:off x="3169800" y="1176641"/>
            <a:ext cx="2804400" cy="645049"/>
            <a:chOff x="3169800" y="1176641"/>
            <a:chExt cx="2804400" cy="645049"/>
          </a:xfrm>
        </p:grpSpPr>
        <p:sp>
          <p:nvSpPr>
            <p:cNvPr id="10" name="Google Shape;95;p14">
              <a:extLst>
                <a:ext uri="{FF2B5EF4-FFF2-40B4-BE49-F238E27FC236}">
                  <a16:creationId xmlns:a16="http://schemas.microsoft.com/office/drawing/2014/main" id="{D721509A-E5C7-C490-B2AD-FADD6F5E58AB}"/>
                </a:ext>
              </a:extLst>
            </p:cNvPr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休暇種別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2" name="Google Shape;97;p14">
              <a:extLst>
                <a:ext uri="{FF2B5EF4-FFF2-40B4-BE49-F238E27FC236}">
                  <a16:creationId xmlns:a16="http://schemas.microsoft.com/office/drawing/2014/main" id="{330DD837-5346-F57F-5BC2-8E0E83B1F581}"/>
                </a:ext>
              </a:extLst>
            </p:cNvPr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8C713DCF-3559-E25A-EC3D-A56F32D78157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96BA0963-C747-1A8E-F13E-36CA0B72D4D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8E5D2229-A178-B22A-1098-1C1FE0D791B0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66F0964-DD97-EB52-7ED8-B3436B03F363}"/>
              </a:ext>
            </a:extLst>
          </p:cNvPr>
          <p:cNvGrpSpPr/>
          <p:nvPr/>
        </p:nvGrpSpPr>
        <p:grpSpPr>
          <a:xfrm>
            <a:off x="3169800" y="1938843"/>
            <a:ext cx="2804400" cy="635680"/>
            <a:chOff x="3169800" y="2379179"/>
            <a:chExt cx="2804400" cy="635680"/>
          </a:xfrm>
        </p:grpSpPr>
        <p:sp>
          <p:nvSpPr>
            <p:cNvPr id="35" name="Google Shape;102;p14">
              <a:extLst>
                <a:ext uri="{FF2B5EF4-FFF2-40B4-BE49-F238E27FC236}">
                  <a16:creationId xmlns:a16="http://schemas.microsoft.com/office/drawing/2014/main" id="{0F084D28-D51A-ACDE-1C93-BEA624F0AE1A}"/>
                </a:ext>
              </a:extLst>
            </p:cNvPr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取得日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36" name="Google Shape;104;p14">
              <a:extLst>
                <a:ext uri="{FF2B5EF4-FFF2-40B4-BE49-F238E27FC236}">
                  <a16:creationId xmlns:a16="http://schemas.microsoft.com/office/drawing/2014/main" id="{6EF6D1BD-37CC-7C44-2744-C1C92E942E95}"/>
                </a:ext>
              </a:extLst>
            </p:cNvPr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37" name="L 字 36">
              <a:extLst>
                <a:ext uri="{FF2B5EF4-FFF2-40B4-BE49-F238E27FC236}">
                  <a16:creationId xmlns:a16="http://schemas.microsoft.com/office/drawing/2014/main" id="{00D0E299-1EEF-6673-D711-5DB6FF0A0C67}"/>
                </a:ext>
              </a:extLst>
            </p:cNvPr>
            <p:cNvSpPr/>
            <p:nvPr/>
          </p:nvSpPr>
          <p:spPr>
            <a:xfrm rot="19020000">
              <a:off x="5717030" y="2762719"/>
              <a:ext cx="137159" cy="137159"/>
            </a:xfrm>
            <a:prstGeom prst="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016555-C487-9E20-959D-92C4061D8894}"/>
              </a:ext>
            </a:extLst>
          </p:cNvPr>
          <p:cNvSpPr/>
          <p:nvPr/>
        </p:nvSpPr>
        <p:spPr>
          <a:xfrm>
            <a:off x="3166316" y="269821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C86F040-36C8-B7A7-65AE-E408FC03CF9D}"/>
              </a:ext>
            </a:extLst>
          </p:cNvPr>
          <p:cNvSpPr txBox="1"/>
          <p:nvPr/>
        </p:nvSpPr>
        <p:spPr>
          <a:xfrm>
            <a:off x="3507935" y="267011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2E0C7C0-A8EE-131F-D4D2-B6BDCF5987BB}"/>
              </a:ext>
            </a:extLst>
          </p:cNvPr>
          <p:cNvGrpSpPr/>
          <p:nvPr/>
        </p:nvGrpSpPr>
        <p:grpSpPr>
          <a:xfrm>
            <a:off x="3172298" y="3050849"/>
            <a:ext cx="2804400" cy="360000"/>
            <a:chOff x="3169800" y="2570539"/>
            <a:chExt cx="2804400" cy="360000"/>
          </a:xfrm>
        </p:grpSpPr>
        <p:sp>
          <p:nvSpPr>
            <p:cNvPr id="44" name="Google Shape;104;p14">
              <a:extLst>
                <a:ext uri="{FF2B5EF4-FFF2-40B4-BE49-F238E27FC236}">
                  <a16:creationId xmlns:a16="http://schemas.microsoft.com/office/drawing/2014/main" id="{8910D7FA-EF84-86CD-E5AF-39B5B9B778AE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A328868-1D2D-692A-01ED-E4A5CEEABC09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46" name="四角形: 角を丸くする 45">
                <a:extLst>
                  <a:ext uri="{FF2B5EF4-FFF2-40B4-BE49-F238E27FC236}">
                    <a16:creationId xmlns:a16="http://schemas.microsoft.com/office/drawing/2014/main" id="{11352375-6F98-2664-6B9F-962F2348244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7" name="L 字 46">
                <a:extLst>
                  <a:ext uri="{FF2B5EF4-FFF2-40B4-BE49-F238E27FC236}">
                    <a16:creationId xmlns:a16="http://schemas.microsoft.com/office/drawing/2014/main" id="{1B190C7D-474C-274F-BE18-0442CD2ED47C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F3D9B7D-5589-02A2-CB51-BBD2AADB2BA5}"/>
              </a:ext>
            </a:extLst>
          </p:cNvPr>
          <p:cNvSpPr txBox="1"/>
          <p:nvPr/>
        </p:nvSpPr>
        <p:spPr>
          <a:xfrm>
            <a:off x="3170655" y="307297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  <p:pic>
        <p:nvPicPr>
          <p:cNvPr id="52" name="図 51" descr="アイコン&#10;&#10;説明は自動で生成されたものです">
            <a:extLst>
              <a:ext uri="{FF2B5EF4-FFF2-40B4-BE49-F238E27FC236}">
                <a16:creationId xmlns:a16="http://schemas.microsoft.com/office/drawing/2014/main" id="{F24085AC-9BD5-AE17-5436-334037C80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704" y="2256020"/>
            <a:ext cx="240593" cy="278068"/>
          </a:xfrm>
          <a:prstGeom prst="rect">
            <a:avLst/>
          </a:prstGeom>
        </p:spPr>
      </p:pic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204DC31A-D11B-BF9D-7645-F177558DE9A7}"/>
              </a:ext>
            </a:extLst>
          </p:cNvPr>
          <p:cNvSpPr/>
          <p:nvPr/>
        </p:nvSpPr>
        <p:spPr>
          <a:xfrm>
            <a:off x="2410393" y="1186425"/>
            <a:ext cx="4333819" cy="3553796"/>
          </a:xfrm>
          <a:prstGeom prst="roundRect">
            <a:avLst/>
          </a:prstGeom>
          <a:solidFill>
            <a:srgbClr val="EEEEEE"/>
          </a:solidFill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97" name="表 96">
            <a:extLst>
              <a:ext uri="{FF2B5EF4-FFF2-40B4-BE49-F238E27FC236}">
                <a16:creationId xmlns:a16="http://schemas.microsoft.com/office/drawing/2014/main" id="{EBEDCFED-A121-C5ED-18E7-F638B90E892A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1674394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班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98" name="表 97">
            <a:extLst>
              <a:ext uri="{FF2B5EF4-FFF2-40B4-BE49-F238E27FC236}">
                <a16:creationId xmlns:a16="http://schemas.microsoft.com/office/drawing/2014/main" id="{4E8A85E7-3FCF-D6E7-1A4D-3FCDF5B405CE}"/>
              </a:ext>
            </a:extLst>
          </p:cNvPr>
          <p:cNvGraphicFramePr>
            <a:graphicFrameLocks noGrp="1"/>
          </p:cNvGraphicFramePr>
          <p:nvPr/>
        </p:nvGraphicFramePr>
        <p:xfrm>
          <a:off x="2639518" y="2296024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氏名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99" name="表 98">
            <a:extLst>
              <a:ext uri="{FF2B5EF4-FFF2-40B4-BE49-F238E27FC236}">
                <a16:creationId xmlns:a16="http://schemas.microsoft.com/office/drawing/2014/main" id="{85D283C8-3A6C-D0A3-695F-ADAC3A324049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2927683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TEL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100" name="表 99">
            <a:extLst>
              <a:ext uri="{FF2B5EF4-FFF2-40B4-BE49-F238E27FC236}">
                <a16:creationId xmlns:a16="http://schemas.microsoft.com/office/drawing/2014/main" id="{94D969D1-709F-FB99-32C1-7E104615BDF4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3519236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mail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433BD568-6168-4AE2-870C-7AB755114496}"/>
              </a:ext>
            </a:extLst>
          </p:cNvPr>
          <p:cNvGrpSpPr/>
          <p:nvPr/>
        </p:nvGrpSpPr>
        <p:grpSpPr>
          <a:xfrm>
            <a:off x="3316112" y="4142512"/>
            <a:ext cx="2668928" cy="464660"/>
            <a:chOff x="3319400" y="2342213"/>
            <a:chExt cx="2668928" cy="464660"/>
          </a:xfrm>
        </p:grpSpPr>
        <p:grpSp>
          <p:nvGrpSpPr>
            <p:cNvPr id="102" name="Google Shape;77;p14">
              <a:extLst>
                <a:ext uri="{FF2B5EF4-FFF2-40B4-BE49-F238E27FC236}">
                  <a16:creationId xmlns:a16="http://schemas.microsoft.com/office/drawing/2014/main" id="{A711F1E6-5DB4-F5AF-6858-4874B016DE66}"/>
                </a:ext>
              </a:extLst>
            </p:cNvPr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106" name="Google Shape;78;p14">
                <a:hlinkClick r:id="" action="ppaction://noaction"/>
                <a:extLst>
                  <a:ext uri="{FF2B5EF4-FFF2-40B4-BE49-F238E27FC236}">
                    <a16:creationId xmlns:a16="http://schemas.microsoft.com/office/drawing/2014/main" id="{2DC6610F-31E8-5F41-24E0-76AF7CA4D33C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7" name="Google Shape;79;p14">
                <a:extLst>
                  <a:ext uri="{FF2B5EF4-FFF2-40B4-BE49-F238E27FC236}">
                    <a16:creationId xmlns:a16="http://schemas.microsoft.com/office/drawing/2014/main" id="{60F603F8-D6E0-5602-A41B-01D40260467D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変　更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103" name="Google Shape;77;p14">
              <a:extLst>
                <a:ext uri="{FF2B5EF4-FFF2-40B4-BE49-F238E27FC236}">
                  <a16:creationId xmlns:a16="http://schemas.microsoft.com/office/drawing/2014/main" id="{FA0E2C50-D65A-871C-13E7-33F8E790E485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104" name="Google Shape;78;p14">
                <a:hlinkClick r:id="" action="ppaction://noaction"/>
                <a:extLst>
                  <a:ext uri="{FF2B5EF4-FFF2-40B4-BE49-F238E27FC236}">
                    <a16:creationId xmlns:a16="http://schemas.microsoft.com/office/drawing/2014/main" id="{FE0B0CA5-9160-9C54-1E3A-2D7021B2E33B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5" name="Google Shape;79;p14">
                <a:extLst>
                  <a:ext uri="{FF2B5EF4-FFF2-40B4-BE49-F238E27FC236}">
                    <a16:creationId xmlns:a16="http://schemas.microsoft.com/office/drawing/2014/main" id="{C3FFAE24-733D-93FF-05C5-7AF7D4B91400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0B5394"/>
                    </a:solidFill>
                    <a:latin typeface="ＭＳ Ｐゴシック"/>
                    <a:ea typeface="ＭＳ Ｐゴシック"/>
                    <a:cs typeface="Meiryo"/>
                  </a:rPr>
                  <a:t>削　除</a:t>
                </a:r>
                <a:endParaRPr lang="ja" altLang="en-US" sz="1600" b="1" dirty="0">
                  <a:solidFill>
                    <a:srgbClr val="0B5394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48A00B-C3A8-7021-1763-5F50CC2266BB}"/>
              </a:ext>
            </a:extLst>
          </p:cNvPr>
          <p:cNvSpPr txBox="1"/>
          <p:nvPr/>
        </p:nvSpPr>
        <p:spPr>
          <a:xfrm>
            <a:off x="1378519" y="1820984"/>
            <a:ext cx="6636715" cy="1323439"/>
          </a:xfrm>
          <a:prstGeom prst="rect">
            <a:avLst/>
          </a:prstGeom>
          <a:solidFill>
            <a:srgbClr val="FA8787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r>
              <a:rPr lang="ja-JP" altLang="en-US" sz="2000">
                <a:latin typeface="ＭＳ Ｐゴシック"/>
                <a:ea typeface="ＭＳ Ｐゴシック"/>
              </a:rPr>
              <a:t>登録を削除しました。</a:t>
            </a:r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</p:txBody>
      </p:sp>
      <p:grpSp>
        <p:nvGrpSpPr>
          <p:cNvPr id="43" name="Google Shape;77;p14">
            <a:extLst>
              <a:ext uri="{FF2B5EF4-FFF2-40B4-BE49-F238E27FC236}">
                <a16:creationId xmlns:a16="http://schemas.microsoft.com/office/drawing/2014/main" id="{C607A39F-33E3-73EC-6DAC-D47F0822D2C5}"/>
              </a:ext>
            </a:extLst>
          </p:cNvPr>
          <p:cNvGrpSpPr/>
          <p:nvPr/>
        </p:nvGrpSpPr>
        <p:grpSpPr>
          <a:xfrm>
            <a:off x="4090951" y="2558354"/>
            <a:ext cx="1212300" cy="459975"/>
            <a:chOff x="7828725" y="67350"/>
            <a:chExt cx="1212300" cy="459975"/>
          </a:xfrm>
        </p:grpSpPr>
        <p:sp>
          <p:nvSpPr>
            <p:cNvPr id="39" name="Google Shape;78;p14">
              <a:hlinkClick r:id="rId4" action="ppaction://hlinksldjump"/>
              <a:extLst>
                <a:ext uri="{FF2B5EF4-FFF2-40B4-BE49-F238E27FC236}">
                  <a16:creationId xmlns:a16="http://schemas.microsoft.com/office/drawing/2014/main" id="{908B93E8-4559-755D-C2C5-450948879FFD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FA87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41" name="Google Shape;79;p14">
              <a:extLst>
                <a:ext uri="{FF2B5EF4-FFF2-40B4-BE49-F238E27FC236}">
                  <a16:creationId xmlns:a16="http://schemas.microsoft.com/office/drawing/2014/main" id="{24390489-CE3F-F9CE-F4A8-993761FF3836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rgbClr val="FA8787"/>
                  </a:solidFill>
                  <a:latin typeface="ＭＳ Ｐゴシック"/>
                  <a:ea typeface="ＭＳ Ｐゴシック"/>
                  <a:cs typeface="Meiryo"/>
                </a:rPr>
                <a:t>閉じる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230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</a:rPr>
              <a:t>情報変更</a:t>
            </a:r>
            <a:endParaRPr lang="ja" altLang="en-US" sz="1800" b="1" u="sng" dirty="0">
              <a:solidFill>
                <a:schemeClr val="lt1"/>
              </a:solidFill>
              <a:latin typeface="MS PGothic"/>
              <a:ea typeface="MS PGothic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情報変更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E99897A-8181-80AA-179D-601F18A7E0E8}"/>
              </a:ext>
            </a:extLst>
          </p:cNvPr>
          <p:cNvGraphicFramePr>
            <a:graphicFrameLocks noGrp="1"/>
          </p:cNvGraphicFramePr>
          <p:nvPr/>
        </p:nvGraphicFramePr>
        <p:xfrm>
          <a:off x="1564598" y="1330376"/>
          <a:ext cx="6221814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85">
                  <a:extLst>
                    <a:ext uri="{9D8B030D-6E8A-4147-A177-3AD203B41FA5}">
                      <a16:colId xmlns:a16="http://schemas.microsoft.com/office/drawing/2014/main" val="1428531815"/>
                    </a:ext>
                  </a:extLst>
                </a:gridCol>
                <a:gridCol w="794904">
                  <a:extLst>
                    <a:ext uri="{9D8B030D-6E8A-4147-A177-3AD203B41FA5}">
                      <a16:colId xmlns:a16="http://schemas.microsoft.com/office/drawing/2014/main" val="3218669751"/>
                    </a:ext>
                  </a:extLst>
                </a:gridCol>
                <a:gridCol w="1293667">
                  <a:extLst>
                    <a:ext uri="{9D8B030D-6E8A-4147-A177-3AD203B41FA5}">
                      <a16:colId xmlns:a16="http://schemas.microsoft.com/office/drawing/2014/main" val="3728721910"/>
                    </a:ext>
                  </a:extLst>
                </a:gridCol>
                <a:gridCol w="1356013">
                  <a:extLst>
                    <a:ext uri="{9D8B030D-6E8A-4147-A177-3AD203B41FA5}">
                      <a16:colId xmlns:a16="http://schemas.microsoft.com/office/drawing/2014/main" val="291491101"/>
                    </a:ext>
                  </a:extLst>
                </a:gridCol>
                <a:gridCol w="2063345">
                  <a:extLst>
                    <a:ext uri="{9D8B030D-6E8A-4147-A177-3AD203B41FA5}">
                      <a16:colId xmlns:a16="http://schemas.microsoft.com/office/drawing/2014/main" val="264874096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選択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班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氏名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TEL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mail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9685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altLang="en-US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14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1805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5116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734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698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53356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871D1B5-57CB-3093-CB8F-C64F7CFEAB23}"/>
              </a:ext>
            </a:extLst>
          </p:cNvPr>
          <p:cNvSpPr/>
          <p:nvPr/>
        </p:nvSpPr>
        <p:spPr>
          <a:xfrm>
            <a:off x="7914820" y="1652908"/>
            <a:ext cx="140607" cy="24109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5974783-9CE7-F387-BEC1-03B7ED1C3DFD}"/>
              </a:ext>
            </a:extLst>
          </p:cNvPr>
          <p:cNvSpPr/>
          <p:nvPr/>
        </p:nvSpPr>
        <p:spPr>
          <a:xfrm>
            <a:off x="7910134" y="1632856"/>
            <a:ext cx="139949" cy="1222983"/>
          </a:xfrm>
          <a:prstGeom prst="roundRect">
            <a:avLst/>
          </a:prstGeom>
          <a:solidFill>
            <a:srgbClr val="0B5394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4" name="Google Shape;77;p14">
            <a:extLst>
              <a:ext uri="{FF2B5EF4-FFF2-40B4-BE49-F238E27FC236}">
                <a16:creationId xmlns:a16="http://schemas.microsoft.com/office/drawing/2014/main" id="{CB7BB8C3-C5B2-E400-8E9D-303A6B81CE20}"/>
              </a:ext>
            </a:extLst>
          </p:cNvPr>
          <p:cNvGrpSpPr/>
          <p:nvPr/>
        </p:nvGrpSpPr>
        <p:grpSpPr>
          <a:xfrm>
            <a:off x="1624477" y="1726169"/>
            <a:ext cx="589852" cy="299480"/>
            <a:chOff x="7828725" y="77376"/>
            <a:chExt cx="589852" cy="299480"/>
          </a:xfrm>
        </p:grpSpPr>
        <p:sp>
          <p:nvSpPr>
            <p:cNvPr id="8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81EBDD8-3979-6D51-9655-00543A3CABAF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1" name="Google Shape;79;p14">
              <a:extLst>
                <a:ext uri="{FF2B5EF4-FFF2-40B4-BE49-F238E27FC236}">
                  <a16:creationId xmlns:a16="http://schemas.microsoft.com/office/drawing/2014/main" id="{9FB82B5E-141A-7956-C6D8-2CD2726CD49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5" name="Google Shape;77;p14">
            <a:extLst>
              <a:ext uri="{FF2B5EF4-FFF2-40B4-BE49-F238E27FC236}">
                <a16:creationId xmlns:a16="http://schemas.microsoft.com/office/drawing/2014/main" id="{2DD6A0D9-0280-0BD8-4DCE-B1E6E9AA82CD}"/>
              </a:ext>
            </a:extLst>
          </p:cNvPr>
          <p:cNvGrpSpPr/>
          <p:nvPr/>
        </p:nvGrpSpPr>
        <p:grpSpPr>
          <a:xfrm>
            <a:off x="1624477" y="3741458"/>
            <a:ext cx="589852" cy="299480"/>
            <a:chOff x="7828725" y="77376"/>
            <a:chExt cx="589852" cy="299480"/>
          </a:xfrm>
        </p:grpSpPr>
        <p:sp>
          <p:nvSpPr>
            <p:cNvPr id="16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67E2A50-6ABF-D896-7588-B4F3E0005F8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7" name="Google Shape;79;p14">
              <a:extLst>
                <a:ext uri="{FF2B5EF4-FFF2-40B4-BE49-F238E27FC236}">
                  <a16:creationId xmlns:a16="http://schemas.microsoft.com/office/drawing/2014/main" id="{856D5A88-C99C-D208-0B71-3FAC3C291BD6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8" name="Google Shape;77;p14">
            <a:extLst>
              <a:ext uri="{FF2B5EF4-FFF2-40B4-BE49-F238E27FC236}">
                <a16:creationId xmlns:a16="http://schemas.microsoft.com/office/drawing/2014/main" id="{273BCD68-332A-11DB-0A7F-7D95D557FB72}"/>
              </a:ext>
            </a:extLst>
          </p:cNvPr>
          <p:cNvGrpSpPr/>
          <p:nvPr/>
        </p:nvGrpSpPr>
        <p:grpSpPr>
          <a:xfrm>
            <a:off x="1624477" y="2127221"/>
            <a:ext cx="589852" cy="299480"/>
            <a:chOff x="7828725" y="77376"/>
            <a:chExt cx="589852" cy="299480"/>
          </a:xfrm>
        </p:grpSpPr>
        <p:sp>
          <p:nvSpPr>
            <p:cNvPr id="19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9C8FCD35-FF0C-C710-21DF-553A0EB26AD9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0" name="Google Shape;79;p14">
              <a:extLst>
                <a:ext uri="{FF2B5EF4-FFF2-40B4-BE49-F238E27FC236}">
                  <a16:creationId xmlns:a16="http://schemas.microsoft.com/office/drawing/2014/main" id="{FED0CEDE-CD30-DFA4-00CC-451B050195E4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1" name="Google Shape;77;p14">
            <a:extLst>
              <a:ext uri="{FF2B5EF4-FFF2-40B4-BE49-F238E27FC236}">
                <a16:creationId xmlns:a16="http://schemas.microsoft.com/office/drawing/2014/main" id="{0B852BE8-A5E3-113B-70EA-C3386B068CED}"/>
              </a:ext>
            </a:extLst>
          </p:cNvPr>
          <p:cNvGrpSpPr/>
          <p:nvPr/>
        </p:nvGrpSpPr>
        <p:grpSpPr>
          <a:xfrm>
            <a:off x="1624477" y="2528273"/>
            <a:ext cx="589852" cy="299480"/>
            <a:chOff x="7828725" y="77376"/>
            <a:chExt cx="589852" cy="299480"/>
          </a:xfrm>
        </p:grpSpPr>
        <p:sp>
          <p:nvSpPr>
            <p:cNvPr id="22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F742379B-1A9A-008F-F885-0537C396BC4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3" name="Google Shape;79;p14">
              <a:extLst>
                <a:ext uri="{FF2B5EF4-FFF2-40B4-BE49-F238E27FC236}">
                  <a16:creationId xmlns:a16="http://schemas.microsoft.com/office/drawing/2014/main" id="{00815700-B269-F6BD-4430-40E5189C8E0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4" name="Google Shape;77;p14">
            <a:extLst>
              <a:ext uri="{FF2B5EF4-FFF2-40B4-BE49-F238E27FC236}">
                <a16:creationId xmlns:a16="http://schemas.microsoft.com/office/drawing/2014/main" id="{6EC9BD77-F040-2BDE-93CD-8000CFF9E321}"/>
              </a:ext>
            </a:extLst>
          </p:cNvPr>
          <p:cNvGrpSpPr/>
          <p:nvPr/>
        </p:nvGrpSpPr>
        <p:grpSpPr>
          <a:xfrm>
            <a:off x="1624477" y="3320352"/>
            <a:ext cx="589852" cy="299480"/>
            <a:chOff x="7828725" y="77376"/>
            <a:chExt cx="589852" cy="299480"/>
          </a:xfrm>
        </p:grpSpPr>
        <p:sp>
          <p:nvSpPr>
            <p:cNvPr id="25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5175F2B7-F80A-AE35-3F4F-C893088AE2C6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6" name="Google Shape;79;p14">
              <a:extLst>
                <a:ext uri="{FF2B5EF4-FFF2-40B4-BE49-F238E27FC236}">
                  <a16:creationId xmlns:a16="http://schemas.microsoft.com/office/drawing/2014/main" id="{FC433615-A250-F318-C4A2-D4D820AD1D53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7" name="Google Shape;77;p14">
            <a:extLst>
              <a:ext uri="{FF2B5EF4-FFF2-40B4-BE49-F238E27FC236}">
                <a16:creationId xmlns:a16="http://schemas.microsoft.com/office/drawing/2014/main" id="{B4BA7C03-3DB5-2340-ECBF-ED96DA485095}"/>
              </a:ext>
            </a:extLst>
          </p:cNvPr>
          <p:cNvGrpSpPr/>
          <p:nvPr/>
        </p:nvGrpSpPr>
        <p:grpSpPr>
          <a:xfrm>
            <a:off x="1624477" y="2929325"/>
            <a:ext cx="589852" cy="299480"/>
            <a:chOff x="7828725" y="77376"/>
            <a:chExt cx="589852" cy="299480"/>
          </a:xfrm>
        </p:grpSpPr>
        <p:sp>
          <p:nvSpPr>
            <p:cNvPr id="28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C216E1D0-18D6-2A77-871F-961280B9E398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9" name="Google Shape;79;p14">
              <a:extLst>
                <a:ext uri="{FF2B5EF4-FFF2-40B4-BE49-F238E27FC236}">
                  <a16:creationId xmlns:a16="http://schemas.microsoft.com/office/drawing/2014/main" id="{ABEACB79-12D6-9A12-583C-322FE864E3E7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7" name="Google Shape;77;p14">
            <a:extLst>
              <a:ext uri="{FF2B5EF4-FFF2-40B4-BE49-F238E27FC236}">
                <a16:creationId xmlns:a16="http://schemas.microsoft.com/office/drawing/2014/main" id="{823F39C9-AF3A-5CD2-B7A9-65B05C9BF68C}"/>
              </a:ext>
            </a:extLst>
          </p:cNvPr>
          <p:cNvGrpSpPr/>
          <p:nvPr/>
        </p:nvGrpSpPr>
        <p:grpSpPr>
          <a:xfrm>
            <a:off x="3965850" y="3686296"/>
            <a:ext cx="1212300" cy="459975"/>
            <a:chOff x="7828725" y="67350"/>
            <a:chExt cx="1212300" cy="459975"/>
          </a:xfrm>
        </p:grpSpPr>
        <p:sp>
          <p:nvSpPr>
            <p:cNvPr id="4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28A0953-A4E2-95E9-2E49-F8A709EDF75B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6" name="Google Shape;79;p14">
              <a:extLst>
                <a:ext uri="{FF2B5EF4-FFF2-40B4-BE49-F238E27FC236}">
                  <a16:creationId xmlns:a16="http://schemas.microsoft.com/office/drawing/2014/main" id="{FD5CD73F-9DDA-90FF-C1B8-75C5788A91AE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申　請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6380754-5D8F-346B-54C9-16DB3540BCFE}"/>
              </a:ext>
            </a:extLst>
          </p:cNvPr>
          <p:cNvGrpSpPr/>
          <p:nvPr/>
        </p:nvGrpSpPr>
        <p:grpSpPr>
          <a:xfrm>
            <a:off x="3169800" y="1176641"/>
            <a:ext cx="2804400" cy="645049"/>
            <a:chOff x="3169800" y="1176641"/>
            <a:chExt cx="2804400" cy="645049"/>
          </a:xfrm>
        </p:grpSpPr>
        <p:sp>
          <p:nvSpPr>
            <p:cNvPr id="10" name="Google Shape;95;p14">
              <a:extLst>
                <a:ext uri="{FF2B5EF4-FFF2-40B4-BE49-F238E27FC236}">
                  <a16:creationId xmlns:a16="http://schemas.microsoft.com/office/drawing/2014/main" id="{D721509A-E5C7-C490-B2AD-FADD6F5E58AB}"/>
                </a:ext>
              </a:extLst>
            </p:cNvPr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休暇種別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2" name="Google Shape;97;p14">
              <a:extLst>
                <a:ext uri="{FF2B5EF4-FFF2-40B4-BE49-F238E27FC236}">
                  <a16:creationId xmlns:a16="http://schemas.microsoft.com/office/drawing/2014/main" id="{330DD837-5346-F57F-5BC2-8E0E83B1F581}"/>
                </a:ext>
              </a:extLst>
            </p:cNvPr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8C713DCF-3559-E25A-EC3D-A56F32D78157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96BA0963-C747-1A8E-F13E-36CA0B72D4D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8E5D2229-A178-B22A-1098-1C1FE0D791B0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66F0964-DD97-EB52-7ED8-B3436B03F363}"/>
              </a:ext>
            </a:extLst>
          </p:cNvPr>
          <p:cNvGrpSpPr/>
          <p:nvPr/>
        </p:nvGrpSpPr>
        <p:grpSpPr>
          <a:xfrm>
            <a:off x="3169800" y="1938843"/>
            <a:ext cx="2804400" cy="635680"/>
            <a:chOff x="3169800" y="2379179"/>
            <a:chExt cx="2804400" cy="635680"/>
          </a:xfrm>
        </p:grpSpPr>
        <p:sp>
          <p:nvSpPr>
            <p:cNvPr id="35" name="Google Shape;102;p14">
              <a:extLst>
                <a:ext uri="{FF2B5EF4-FFF2-40B4-BE49-F238E27FC236}">
                  <a16:creationId xmlns:a16="http://schemas.microsoft.com/office/drawing/2014/main" id="{0F084D28-D51A-ACDE-1C93-BEA624F0AE1A}"/>
                </a:ext>
              </a:extLst>
            </p:cNvPr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取得日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36" name="Google Shape;104;p14">
              <a:extLst>
                <a:ext uri="{FF2B5EF4-FFF2-40B4-BE49-F238E27FC236}">
                  <a16:creationId xmlns:a16="http://schemas.microsoft.com/office/drawing/2014/main" id="{6EF6D1BD-37CC-7C44-2744-C1C92E942E95}"/>
                </a:ext>
              </a:extLst>
            </p:cNvPr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37" name="L 字 36">
              <a:extLst>
                <a:ext uri="{FF2B5EF4-FFF2-40B4-BE49-F238E27FC236}">
                  <a16:creationId xmlns:a16="http://schemas.microsoft.com/office/drawing/2014/main" id="{00D0E299-1EEF-6673-D711-5DB6FF0A0C67}"/>
                </a:ext>
              </a:extLst>
            </p:cNvPr>
            <p:cNvSpPr/>
            <p:nvPr/>
          </p:nvSpPr>
          <p:spPr>
            <a:xfrm rot="19020000">
              <a:off x="5717030" y="2762719"/>
              <a:ext cx="137159" cy="137159"/>
            </a:xfrm>
            <a:prstGeom prst="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016555-C487-9E20-959D-92C4061D8894}"/>
              </a:ext>
            </a:extLst>
          </p:cNvPr>
          <p:cNvSpPr/>
          <p:nvPr/>
        </p:nvSpPr>
        <p:spPr>
          <a:xfrm>
            <a:off x="3166316" y="269821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C86F040-36C8-B7A7-65AE-E408FC03CF9D}"/>
              </a:ext>
            </a:extLst>
          </p:cNvPr>
          <p:cNvSpPr txBox="1"/>
          <p:nvPr/>
        </p:nvSpPr>
        <p:spPr>
          <a:xfrm>
            <a:off x="3507935" y="267011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2E0C7C0-A8EE-131F-D4D2-B6BDCF5987BB}"/>
              </a:ext>
            </a:extLst>
          </p:cNvPr>
          <p:cNvGrpSpPr/>
          <p:nvPr/>
        </p:nvGrpSpPr>
        <p:grpSpPr>
          <a:xfrm>
            <a:off x="3172298" y="3050849"/>
            <a:ext cx="2804400" cy="360000"/>
            <a:chOff x="3169800" y="2570539"/>
            <a:chExt cx="2804400" cy="360000"/>
          </a:xfrm>
        </p:grpSpPr>
        <p:sp>
          <p:nvSpPr>
            <p:cNvPr id="44" name="Google Shape;104;p14">
              <a:extLst>
                <a:ext uri="{FF2B5EF4-FFF2-40B4-BE49-F238E27FC236}">
                  <a16:creationId xmlns:a16="http://schemas.microsoft.com/office/drawing/2014/main" id="{8910D7FA-EF84-86CD-E5AF-39B5B9B778AE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A328868-1D2D-692A-01ED-E4A5CEEABC09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46" name="四角形: 角を丸くする 45">
                <a:extLst>
                  <a:ext uri="{FF2B5EF4-FFF2-40B4-BE49-F238E27FC236}">
                    <a16:creationId xmlns:a16="http://schemas.microsoft.com/office/drawing/2014/main" id="{11352375-6F98-2664-6B9F-962F2348244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7" name="L 字 46">
                <a:extLst>
                  <a:ext uri="{FF2B5EF4-FFF2-40B4-BE49-F238E27FC236}">
                    <a16:creationId xmlns:a16="http://schemas.microsoft.com/office/drawing/2014/main" id="{1B190C7D-474C-274F-BE18-0442CD2ED47C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F3D9B7D-5589-02A2-CB51-BBD2AADB2BA5}"/>
              </a:ext>
            </a:extLst>
          </p:cNvPr>
          <p:cNvSpPr txBox="1"/>
          <p:nvPr/>
        </p:nvSpPr>
        <p:spPr>
          <a:xfrm>
            <a:off x="3170655" y="307297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  <p:pic>
        <p:nvPicPr>
          <p:cNvPr id="52" name="図 51" descr="アイコン&#10;&#10;説明は自動で生成されたものです">
            <a:extLst>
              <a:ext uri="{FF2B5EF4-FFF2-40B4-BE49-F238E27FC236}">
                <a16:creationId xmlns:a16="http://schemas.microsoft.com/office/drawing/2014/main" id="{F24085AC-9BD5-AE17-5436-334037C80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704" y="2256020"/>
            <a:ext cx="240593" cy="278068"/>
          </a:xfrm>
          <a:prstGeom prst="rect">
            <a:avLst/>
          </a:prstGeom>
        </p:spPr>
      </p:pic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204DC31A-D11B-BF9D-7645-F177558DE9A7}"/>
              </a:ext>
            </a:extLst>
          </p:cNvPr>
          <p:cNvSpPr/>
          <p:nvPr/>
        </p:nvSpPr>
        <p:spPr>
          <a:xfrm>
            <a:off x="2410393" y="1186425"/>
            <a:ext cx="4333819" cy="3553796"/>
          </a:xfrm>
          <a:prstGeom prst="roundRect">
            <a:avLst/>
          </a:prstGeom>
          <a:solidFill>
            <a:srgbClr val="EEEEEE"/>
          </a:solidFill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97" name="表 96">
            <a:extLst>
              <a:ext uri="{FF2B5EF4-FFF2-40B4-BE49-F238E27FC236}">
                <a16:creationId xmlns:a16="http://schemas.microsoft.com/office/drawing/2014/main" id="{EBEDCFED-A121-C5ED-18E7-F638B90E892A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1674394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班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98" name="表 97">
            <a:extLst>
              <a:ext uri="{FF2B5EF4-FFF2-40B4-BE49-F238E27FC236}">
                <a16:creationId xmlns:a16="http://schemas.microsoft.com/office/drawing/2014/main" id="{4E8A85E7-3FCF-D6E7-1A4D-3FCDF5B405CE}"/>
              </a:ext>
            </a:extLst>
          </p:cNvPr>
          <p:cNvGraphicFramePr>
            <a:graphicFrameLocks noGrp="1"/>
          </p:cNvGraphicFramePr>
          <p:nvPr/>
        </p:nvGraphicFramePr>
        <p:xfrm>
          <a:off x="2639518" y="2296024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氏名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99" name="表 98">
            <a:extLst>
              <a:ext uri="{FF2B5EF4-FFF2-40B4-BE49-F238E27FC236}">
                <a16:creationId xmlns:a16="http://schemas.microsoft.com/office/drawing/2014/main" id="{85D283C8-3A6C-D0A3-695F-ADAC3A324049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2927683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TEL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100" name="表 99">
            <a:extLst>
              <a:ext uri="{FF2B5EF4-FFF2-40B4-BE49-F238E27FC236}">
                <a16:creationId xmlns:a16="http://schemas.microsoft.com/office/drawing/2014/main" id="{94D969D1-709F-FB99-32C1-7E104615BDF4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3519236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mail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433BD568-6168-4AE2-870C-7AB755114496}"/>
              </a:ext>
            </a:extLst>
          </p:cNvPr>
          <p:cNvGrpSpPr/>
          <p:nvPr/>
        </p:nvGrpSpPr>
        <p:grpSpPr>
          <a:xfrm>
            <a:off x="3316112" y="4142512"/>
            <a:ext cx="2668928" cy="464660"/>
            <a:chOff x="3319400" y="2342213"/>
            <a:chExt cx="2668928" cy="464660"/>
          </a:xfrm>
        </p:grpSpPr>
        <p:grpSp>
          <p:nvGrpSpPr>
            <p:cNvPr id="102" name="Google Shape;77;p14">
              <a:extLst>
                <a:ext uri="{FF2B5EF4-FFF2-40B4-BE49-F238E27FC236}">
                  <a16:creationId xmlns:a16="http://schemas.microsoft.com/office/drawing/2014/main" id="{A711F1E6-5DB4-F5AF-6858-4874B016DE66}"/>
                </a:ext>
              </a:extLst>
            </p:cNvPr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106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C6610F-31E8-5F41-24E0-76AF7CA4D33C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7" name="Google Shape;79;p14">
                <a:extLst>
                  <a:ext uri="{FF2B5EF4-FFF2-40B4-BE49-F238E27FC236}">
                    <a16:creationId xmlns:a16="http://schemas.microsoft.com/office/drawing/2014/main" id="{60F603F8-D6E0-5602-A41B-01D40260467D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登　録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103" name="Google Shape;77;p14">
              <a:extLst>
                <a:ext uri="{FF2B5EF4-FFF2-40B4-BE49-F238E27FC236}">
                  <a16:creationId xmlns:a16="http://schemas.microsoft.com/office/drawing/2014/main" id="{FA0E2C50-D65A-871C-13E7-33F8E790E485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104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E0B0CA5-9160-9C54-1E3A-2D7021B2E33B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5" name="Google Shape;79;p14">
                <a:extLst>
                  <a:ext uri="{FF2B5EF4-FFF2-40B4-BE49-F238E27FC236}">
                    <a16:creationId xmlns:a16="http://schemas.microsoft.com/office/drawing/2014/main" id="{C3FFAE24-733D-93FF-05C5-7AF7D4B91400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0B5394"/>
                    </a:solidFill>
                    <a:latin typeface="ＭＳ Ｐゴシック"/>
                    <a:ea typeface="ＭＳ Ｐゴシック"/>
                    <a:cs typeface="Meiryo"/>
                  </a:rPr>
                  <a:t>戻　る</a:t>
                </a:r>
                <a:endParaRPr lang="ja" altLang="en-US" sz="1600" b="1" dirty="0">
                  <a:solidFill>
                    <a:srgbClr val="0B5394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286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</a:rPr>
              <a:t>情報変更</a:t>
            </a:r>
            <a:endParaRPr lang="ja" altLang="en-US" sz="1800" b="1" u="sng" dirty="0">
              <a:solidFill>
                <a:schemeClr val="lt1"/>
              </a:solidFill>
              <a:latin typeface="MS PGothic"/>
              <a:ea typeface="MS PGothic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情報変更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E99897A-8181-80AA-179D-601F18A7E0E8}"/>
              </a:ext>
            </a:extLst>
          </p:cNvPr>
          <p:cNvGraphicFramePr>
            <a:graphicFrameLocks noGrp="1"/>
          </p:cNvGraphicFramePr>
          <p:nvPr/>
        </p:nvGraphicFramePr>
        <p:xfrm>
          <a:off x="1564598" y="1330376"/>
          <a:ext cx="6221814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85">
                  <a:extLst>
                    <a:ext uri="{9D8B030D-6E8A-4147-A177-3AD203B41FA5}">
                      <a16:colId xmlns:a16="http://schemas.microsoft.com/office/drawing/2014/main" val="1428531815"/>
                    </a:ext>
                  </a:extLst>
                </a:gridCol>
                <a:gridCol w="794904">
                  <a:extLst>
                    <a:ext uri="{9D8B030D-6E8A-4147-A177-3AD203B41FA5}">
                      <a16:colId xmlns:a16="http://schemas.microsoft.com/office/drawing/2014/main" val="3218669751"/>
                    </a:ext>
                  </a:extLst>
                </a:gridCol>
                <a:gridCol w="1293667">
                  <a:extLst>
                    <a:ext uri="{9D8B030D-6E8A-4147-A177-3AD203B41FA5}">
                      <a16:colId xmlns:a16="http://schemas.microsoft.com/office/drawing/2014/main" val="3728721910"/>
                    </a:ext>
                  </a:extLst>
                </a:gridCol>
                <a:gridCol w="1356013">
                  <a:extLst>
                    <a:ext uri="{9D8B030D-6E8A-4147-A177-3AD203B41FA5}">
                      <a16:colId xmlns:a16="http://schemas.microsoft.com/office/drawing/2014/main" val="291491101"/>
                    </a:ext>
                  </a:extLst>
                </a:gridCol>
                <a:gridCol w="2063345">
                  <a:extLst>
                    <a:ext uri="{9D8B030D-6E8A-4147-A177-3AD203B41FA5}">
                      <a16:colId xmlns:a16="http://schemas.microsoft.com/office/drawing/2014/main" val="264874096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選択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班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氏名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TEL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mail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9685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altLang="en-US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14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1805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5116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734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698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53356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871D1B5-57CB-3093-CB8F-C64F7CFEAB23}"/>
              </a:ext>
            </a:extLst>
          </p:cNvPr>
          <p:cNvSpPr/>
          <p:nvPr/>
        </p:nvSpPr>
        <p:spPr>
          <a:xfrm>
            <a:off x="7914820" y="1652908"/>
            <a:ext cx="140607" cy="24109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5974783-9CE7-F387-BEC1-03B7ED1C3DFD}"/>
              </a:ext>
            </a:extLst>
          </p:cNvPr>
          <p:cNvSpPr/>
          <p:nvPr/>
        </p:nvSpPr>
        <p:spPr>
          <a:xfrm>
            <a:off x="7910134" y="1632856"/>
            <a:ext cx="139949" cy="1222983"/>
          </a:xfrm>
          <a:prstGeom prst="roundRect">
            <a:avLst/>
          </a:prstGeom>
          <a:solidFill>
            <a:srgbClr val="0B5394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4" name="Google Shape;77;p14">
            <a:extLst>
              <a:ext uri="{FF2B5EF4-FFF2-40B4-BE49-F238E27FC236}">
                <a16:creationId xmlns:a16="http://schemas.microsoft.com/office/drawing/2014/main" id="{CB7BB8C3-C5B2-E400-8E9D-303A6B81CE20}"/>
              </a:ext>
            </a:extLst>
          </p:cNvPr>
          <p:cNvGrpSpPr/>
          <p:nvPr/>
        </p:nvGrpSpPr>
        <p:grpSpPr>
          <a:xfrm>
            <a:off x="1624477" y="1726169"/>
            <a:ext cx="589852" cy="299480"/>
            <a:chOff x="7828725" y="77376"/>
            <a:chExt cx="589852" cy="299480"/>
          </a:xfrm>
        </p:grpSpPr>
        <p:sp>
          <p:nvSpPr>
            <p:cNvPr id="8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81EBDD8-3979-6D51-9655-00543A3CABAF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1" name="Google Shape;79;p14">
              <a:extLst>
                <a:ext uri="{FF2B5EF4-FFF2-40B4-BE49-F238E27FC236}">
                  <a16:creationId xmlns:a16="http://schemas.microsoft.com/office/drawing/2014/main" id="{9FB82B5E-141A-7956-C6D8-2CD2726CD49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5" name="Google Shape;77;p14">
            <a:extLst>
              <a:ext uri="{FF2B5EF4-FFF2-40B4-BE49-F238E27FC236}">
                <a16:creationId xmlns:a16="http://schemas.microsoft.com/office/drawing/2014/main" id="{2DD6A0D9-0280-0BD8-4DCE-B1E6E9AA82CD}"/>
              </a:ext>
            </a:extLst>
          </p:cNvPr>
          <p:cNvGrpSpPr/>
          <p:nvPr/>
        </p:nvGrpSpPr>
        <p:grpSpPr>
          <a:xfrm>
            <a:off x="1624477" y="3741458"/>
            <a:ext cx="589852" cy="299480"/>
            <a:chOff x="7828725" y="77376"/>
            <a:chExt cx="589852" cy="299480"/>
          </a:xfrm>
        </p:grpSpPr>
        <p:sp>
          <p:nvSpPr>
            <p:cNvPr id="16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67E2A50-6ABF-D896-7588-B4F3E0005F8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7" name="Google Shape;79;p14">
              <a:extLst>
                <a:ext uri="{FF2B5EF4-FFF2-40B4-BE49-F238E27FC236}">
                  <a16:creationId xmlns:a16="http://schemas.microsoft.com/office/drawing/2014/main" id="{856D5A88-C99C-D208-0B71-3FAC3C291BD6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8" name="Google Shape;77;p14">
            <a:extLst>
              <a:ext uri="{FF2B5EF4-FFF2-40B4-BE49-F238E27FC236}">
                <a16:creationId xmlns:a16="http://schemas.microsoft.com/office/drawing/2014/main" id="{273BCD68-332A-11DB-0A7F-7D95D557FB72}"/>
              </a:ext>
            </a:extLst>
          </p:cNvPr>
          <p:cNvGrpSpPr/>
          <p:nvPr/>
        </p:nvGrpSpPr>
        <p:grpSpPr>
          <a:xfrm>
            <a:off x="1624477" y="2127221"/>
            <a:ext cx="589852" cy="299480"/>
            <a:chOff x="7828725" y="77376"/>
            <a:chExt cx="589852" cy="299480"/>
          </a:xfrm>
        </p:grpSpPr>
        <p:sp>
          <p:nvSpPr>
            <p:cNvPr id="19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9C8FCD35-FF0C-C710-21DF-553A0EB26AD9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0" name="Google Shape;79;p14">
              <a:extLst>
                <a:ext uri="{FF2B5EF4-FFF2-40B4-BE49-F238E27FC236}">
                  <a16:creationId xmlns:a16="http://schemas.microsoft.com/office/drawing/2014/main" id="{FED0CEDE-CD30-DFA4-00CC-451B050195E4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1" name="Google Shape;77;p14">
            <a:extLst>
              <a:ext uri="{FF2B5EF4-FFF2-40B4-BE49-F238E27FC236}">
                <a16:creationId xmlns:a16="http://schemas.microsoft.com/office/drawing/2014/main" id="{0B852BE8-A5E3-113B-70EA-C3386B068CED}"/>
              </a:ext>
            </a:extLst>
          </p:cNvPr>
          <p:cNvGrpSpPr/>
          <p:nvPr/>
        </p:nvGrpSpPr>
        <p:grpSpPr>
          <a:xfrm>
            <a:off x="1624477" y="2528273"/>
            <a:ext cx="589852" cy="299480"/>
            <a:chOff x="7828725" y="77376"/>
            <a:chExt cx="589852" cy="299480"/>
          </a:xfrm>
        </p:grpSpPr>
        <p:sp>
          <p:nvSpPr>
            <p:cNvPr id="22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F742379B-1A9A-008F-F885-0537C396BC4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3" name="Google Shape;79;p14">
              <a:extLst>
                <a:ext uri="{FF2B5EF4-FFF2-40B4-BE49-F238E27FC236}">
                  <a16:creationId xmlns:a16="http://schemas.microsoft.com/office/drawing/2014/main" id="{00815700-B269-F6BD-4430-40E5189C8E0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4" name="Google Shape;77;p14">
            <a:extLst>
              <a:ext uri="{FF2B5EF4-FFF2-40B4-BE49-F238E27FC236}">
                <a16:creationId xmlns:a16="http://schemas.microsoft.com/office/drawing/2014/main" id="{6EC9BD77-F040-2BDE-93CD-8000CFF9E321}"/>
              </a:ext>
            </a:extLst>
          </p:cNvPr>
          <p:cNvGrpSpPr/>
          <p:nvPr/>
        </p:nvGrpSpPr>
        <p:grpSpPr>
          <a:xfrm>
            <a:off x="1624477" y="3320352"/>
            <a:ext cx="589852" cy="299480"/>
            <a:chOff x="7828725" y="77376"/>
            <a:chExt cx="589852" cy="299480"/>
          </a:xfrm>
        </p:grpSpPr>
        <p:sp>
          <p:nvSpPr>
            <p:cNvPr id="25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5175F2B7-F80A-AE35-3F4F-C893088AE2C6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6" name="Google Shape;79;p14">
              <a:extLst>
                <a:ext uri="{FF2B5EF4-FFF2-40B4-BE49-F238E27FC236}">
                  <a16:creationId xmlns:a16="http://schemas.microsoft.com/office/drawing/2014/main" id="{FC433615-A250-F318-C4A2-D4D820AD1D53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7" name="Google Shape;77;p14">
            <a:extLst>
              <a:ext uri="{FF2B5EF4-FFF2-40B4-BE49-F238E27FC236}">
                <a16:creationId xmlns:a16="http://schemas.microsoft.com/office/drawing/2014/main" id="{B4BA7C03-3DB5-2340-ECBF-ED96DA485095}"/>
              </a:ext>
            </a:extLst>
          </p:cNvPr>
          <p:cNvGrpSpPr/>
          <p:nvPr/>
        </p:nvGrpSpPr>
        <p:grpSpPr>
          <a:xfrm>
            <a:off x="1624477" y="2929325"/>
            <a:ext cx="589852" cy="299480"/>
            <a:chOff x="7828725" y="77376"/>
            <a:chExt cx="589852" cy="299480"/>
          </a:xfrm>
        </p:grpSpPr>
        <p:sp>
          <p:nvSpPr>
            <p:cNvPr id="28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C216E1D0-18D6-2A77-871F-961280B9E398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9" name="Google Shape;79;p14">
              <a:extLst>
                <a:ext uri="{FF2B5EF4-FFF2-40B4-BE49-F238E27FC236}">
                  <a16:creationId xmlns:a16="http://schemas.microsoft.com/office/drawing/2014/main" id="{ABEACB79-12D6-9A12-583C-322FE864E3E7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7" name="Google Shape;77;p14">
            <a:extLst>
              <a:ext uri="{FF2B5EF4-FFF2-40B4-BE49-F238E27FC236}">
                <a16:creationId xmlns:a16="http://schemas.microsoft.com/office/drawing/2014/main" id="{823F39C9-AF3A-5CD2-B7A9-65B05C9BF68C}"/>
              </a:ext>
            </a:extLst>
          </p:cNvPr>
          <p:cNvGrpSpPr/>
          <p:nvPr/>
        </p:nvGrpSpPr>
        <p:grpSpPr>
          <a:xfrm>
            <a:off x="3965850" y="3686296"/>
            <a:ext cx="1212300" cy="459975"/>
            <a:chOff x="7828725" y="67350"/>
            <a:chExt cx="1212300" cy="459975"/>
          </a:xfrm>
        </p:grpSpPr>
        <p:sp>
          <p:nvSpPr>
            <p:cNvPr id="4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28A0953-A4E2-95E9-2E49-F8A709EDF75B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6" name="Google Shape;79;p14">
              <a:extLst>
                <a:ext uri="{FF2B5EF4-FFF2-40B4-BE49-F238E27FC236}">
                  <a16:creationId xmlns:a16="http://schemas.microsoft.com/office/drawing/2014/main" id="{FD5CD73F-9DDA-90FF-C1B8-75C5788A91AE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申　請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6380754-5D8F-346B-54C9-16DB3540BCFE}"/>
              </a:ext>
            </a:extLst>
          </p:cNvPr>
          <p:cNvGrpSpPr/>
          <p:nvPr/>
        </p:nvGrpSpPr>
        <p:grpSpPr>
          <a:xfrm>
            <a:off x="3169800" y="1176641"/>
            <a:ext cx="2804400" cy="645049"/>
            <a:chOff x="3169800" y="1176641"/>
            <a:chExt cx="2804400" cy="645049"/>
          </a:xfrm>
        </p:grpSpPr>
        <p:sp>
          <p:nvSpPr>
            <p:cNvPr id="10" name="Google Shape;95;p14">
              <a:extLst>
                <a:ext uri="{FF2B5EF4-FFF2-40B4-BE49-F238E27FC236}">
                  <a16:creationId xmlns:a16="http://schemas.microsoft.com/office/drawing/2014/main" id="{D721509A-E5C7-C490-B2AD-FADD6F5E58AB}"/>
                </a:ext>
              </a:extLst>
            </p:cNvPr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休暇種別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2" name="Google Shape;97;p14">
              <a:extLst>
                <a:ext uri="{FF2B5EF4-FFF2-40B4-BE49-F238E27FC236}">
                  <a16:creationId xmlns:a16="http://schemas.microsoft.com/office/drawing/2014/main" id="{330DD837-5346-F57F-5BC2-8E0E83B1F581}"/>
                </a:ext>
              </a:extLst>
            </p:cNvPr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8C713DCF-3559-E25A-EC3D-A56F32D78157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96BA0963-C747-1A8E-F13E-36CA0B72D4D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8E5D2229-A178-B22A-1098-1C1FE0D791B0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66F0964-DD97-EB52-7ED8-B3436B03F363}"/>
              </a:ext>
            </a:extLst>
          </p:cNvPr>
          <p:cNvGrpSpPr/>
          <p:nvPr/>
        </p:nvGrpSpPr>
        <p:grpSpPr>
          <a:xfrm>
            <a:off x="3169800" y="1938843"/>
            <a:ext cx="2804400" cy="635680"/>
            <a:chOff x="3169800" y="2379179"/>
            <a:chExt cx="2804400" cy="635680"/>
          </a:xfrm>
        </p:grpSpPr>
        <p:sp>
          <p:nvSpPr>
            <p:cNvPr id="35" name="Google Shape;102;p14">
              <a:extLst>
                <a:ext uri="{FF2B5EF4-FFF2-40B4-BE49-F238E27FC236}">
                  <a16:creationId xmlns:a16="http://schemas.microsoft.com/office/drawing/2014/main" id="{0F084D28-D51A-ACDE-1C93-BEA624F0AE1A}"/>
                </a:ext>
              </a:extLst>
            </p:cNvPr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取得日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36" name="Google Shape;104;p14">
              <a:extLst>
                <a:ext uri="{FF2B5EF4-FFF2-40B4-BE49-F238E27FC236}">
                  <a16:creationId xmlns:a16="http://schemas.microsoft.com/office/drawing/2014/main" id="{6EF6D1BD-37CC-7C44-2744-C1C92E942E95}"/>
                </a:ext>
              </a:extLst>
            </p:cNvPr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37" name="L 字 36">
              <a:extLst>
                <a:ext uri="{FF2B5EF4-FFF2-40B4-BE49-F238E27FC236}">
                  <a16:creationId xmlns:a16="http://schemas.microsoft.com/office/drawing/2014/main" id="{00D0E299-1EEF-6673-D711-5DB6FF0A0C67}"/>
                </a:ext>
              </a:extLst>
            </p:cNvPr>
            <p:cNvSpPr/>
            <p:nvPr/>
          </p:nvSpPr>
          <p:spPr>
            <a:xfrm rot="19020000">
              <a:off x="5717030" y="2762719"/>
              <a:ext cx="137159" cy="137159"/>
            </a:xfrm>
            <a:prstGeom prst="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016555-C487-9E20-959D-92C4061D8894}"/>
              </a:ext>
            </a:extLst>
          </p:cNvPr>
          <p:cNvSpPr/>
          <p:nvPr/>
        </p:nvSpPr>
        <p:spPr>
          <a:xfrm>
            <a:off x="3166316" y="269821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C86F040-36C8-B7A7-65AE-E408FC03CF9D}"/>
              </a:ext>
            </a:extLst>
          </p:cNvPr>
          <p:cNvSpPr txBox="1"/>
          <p:nvPr/>
        </p:nvSpPr>
        <p:spPr>
          <a:xfrm>
            <a:off x="3507935" y="267011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2E0C7C0-A8EE-131F-D4D2-B6BDCF5987BB}"/>
              </a:ext>
            </a:extLst>
          </p:cNvPr>
          <p:cNvGrpSpPr/>
          <p:nvPr/>
        </p:nvGrpSpPr>
        <p:grpSpPr>
          <a:xfrm>
            <a:off x="3172298" y="3050849"/>
            <a:ext cx="2804400" cy="360000"/>
            <a:chOff x="3169800" y="2570539"/>
            <a:chExt cx="2804400" cy="360000"/>
          </a:xfrm>
        </p:grpSpPr>
        <p:sp>
          <p:nvSpPr>
            <p:cNvPr id="44" name="Google Shape;104;p14">
              <a:extLst>
                <a:ext uri="{FF2B5EF4-FFF2-40B4-BE49-F238E27FC236}">
                  <a16:creationId xmlns:a16="http://schemas.microsoft.com/office/drawing/2014/main" id="{8910D7FA-EF84-86CD-E5AF-39B5B9B778AE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A328868-1D2D-692A-01ED-E4A5CEEABC09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46" name="四角形: 角を丸くする 45">
                <a:extLst>
                  <a:ext uri="{FF2B5EF4-FFF2-40B4-BE49-F238E27FC236}">
                    <a16:creationId xmlns:a16="http://schemas.microsoft.com/office/drawing/2014/main" id="{11352375-6F98-2664-6B9F-962F2348244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7" name="L 字 46">
                <a:extLst>
                  <a:ext uri="{FF2B5EF4-FFF2-40B4-BE49-F238E27FC236}">
                    <a16:creationId xmlns:a16="http://schemas.microsoft.com/office/drawing/2014/main" id="{1B190C7D-474C-274F-BE18-0442CD2ED47C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F3D9B7D-5589-02A2-CB51-BBD2AADB2BA5}"/>
              </a:ext>
            </a:extLst>
          </p:cNvPr>
          <p:cNvSpPr txBox="1"/>
          <p:nvPr/>
        </p:nvSpPr>
        <p:spPr>
          <a:xfrm>
            <a:off x="3170655" y="307297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  <p:pic>
        <p:nvPicPr>
          <p:cNvPr id="52" name="図 51" descr="アイコン&#10;&#10;説明は自動で生成されたものです">
            <a:extLst>
              <a:ext uri="{FF2B5EF4-FFF2-40B4-BE49-F238E27FC236}">
                <a16:creationId xmlns:a16="http://schemas.microsoft.com/office/drawing/2014/main" id="{F24085AC-9BD5-AE17-5436-334037C80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704" y="2256020"/>
            <a:ext cx="240593" cy="278068"/>
          </a:xfrm>
          <a:prstGeom prst="rect">
            <a:avLst/>
          </a:prstGeom>
        </p:spPr>
      </p:pic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204DC31A-D11B-BF9D-7645-F177558DE9A7}"/>
              </a:ext>
            </a:extLst>
          </p:cNvPr>
          <p:cNvSpPr/>
          <p:nvPr/>
        </p:nvSpPr>
        <p:spPr>
          <a:xfrm>
            <a:off x="2410393" y="1186425"/>
            <a:ext cx="4333819" cy="3553796"/>
          </a:xfrm>
          <a:prstGeom prst="roundRect">
            <a:avLst/>
          </a:prstGeom>
          <a:solidFill>
            <a:srgbClr val="EEEEEE"/>
          </a:solidFill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97" name="表 96">
            <a:extLst>
              <a:ext uri="{FF2B5EF4-FFF2-40B4-BE49-F238E27FC236}">
                <a16:creationId xmlns:a16="http://schemas.microsoft.com/office/drawing/2014/main" id="{EBEDCFED-A121-C5ED-18E7-F638B90E892A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1674394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班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98" name="表 97">
            <a:extLst>
              <a:ext uri="{FF2B5EF4-FFF2-40B4-BE49-F238E27FC236}">
                <a16:creationId xmlns:a16="http://schemas.microsoft.com/office/drawing/2014/main" id="{4E8A85E7-3FCF-D6E7-1A4D-3FCDF5B405CE}"/>
              </a:ext>
            </a:extLst>
          </p:cNvPr>
          <p:cNvGraphicFramePr>
            <a:graphicFrameLocks noGrp="1"/>
          </p:cNvGraphicFramePr>
          <p:nvPr/>
        </p:nvGraphicFramePr>
        <p:xfrm>
          <a:off x="2639518" y="2296024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氏名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99" name="表 98">
            <a:extLst>
              <a:ext uri="{FF2B5EF4-FFF2-40B4-BE49-F238E27FC236}">
                <a16:creationId xmlns:a16="http://schemas.microsoft.com/office/drawing/2014/main" id="{85D283C8-3A6C-D0A3-695F-ADAC3A324049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2927683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TEL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100" name="表 99">
            <a:extLst>
              <a:ext uri="{FF2B5EF4-FFF2-40B4-BE49-F238E27FC236}">
                <a16:creationId xmlns:a16="http://schemas.microsoft.com/office/drawing/2014/main" id="{94D969D1-709F-FB99-32C1-7E104615BDF4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3519236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mail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433BD568-6168-4AE2-870C-7AB755114496}"/>
              </a:ext>
            </a:extLst>
          </p:cNvPr>
          <p:cNvGrpSpPr/>
          <p:nvPr/>
        </p:nvGrpSpPr>
        <p:grpSpPr>
          <a:xfrm>
            <a:off x="3316112" y="4142512"/>
            <a:ext cx="2668928" cy="464660"/>
            <a:chOff x="3319400" y="2342213"/>
            <a:chExt cx="2668928" cy="464660"/>
          </a:xfrm>
        </p:grpSpPr>
        <p:grpSp>
          <p:nvGrpSpPr>
            <p:cNvPr id="102" name="Google Shape;77;p14">
              <a:extLst>
                <a:ext uri="{FF2B5EF4-FFF2-40B4-BE49-F238E27FC236}">
                  <a16:creationId xmlns:a16="http://schemas.microsoft.com/office/drawing/2014/main" id="{A711F1E6-5DB4-F5AF-6858-4874B016DE66}"/>
                </a:ext>
              </a:extLst>
            </p:cNvPr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106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C6610F-31E8-5F41-24E0-76AF7CA4D33C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7" name="Google Shape;79;p14">
                <a:extLst>
                  <a:ext uri="{FF2B5EF4-FFF2-40B4-BE49-F238E27FC236}">
                    <a16:creationId xmlns:a16="http://schemas.microsoft.com/office/drawing/2014/main" id="{60F603F8-D6E0-5602-A41B-01D40260467D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登　録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103" name="Google Shape;77;p14">
              <a:extLst>
                <a:ext uri="{FF2B5EF4-FFF2-40B4-BE49-F238E27FC236}">
                  <a16:creationId xmlns:a16="http://schemas.microsoft.com/office/drawing/2014/main" id="{FA0E2C50-D65A-871C-13E7-33F8E790E485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104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E0B0CA5-9160-9C54-1E3A-2D7021B2E33B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5" name="Google Shape;79;p14">
                <a:extLst>
                  <a:ext uri="{FF2B5EF4-FFF2-40B4-BE49-F238E27FC236}">
                    <a16:creationId xmlns:a16="http://schemas.microsoft.com/office/drawing/2014/main" id="{C3FFAE24-733D-93FF-05C5-7AF7D4B91400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0B5394"/>
                    </a:solidFill>
                    <a:latin typeface="ＭＳ Ｐゴシック"/>
                    <a:ea typeface="ＭＳ Ｐゴシック"/>
                    <a:cs typeface="Meiryo"/>
                  </a:rPr>
                  <a:t>戻　る</a:t>
                </a:r>
                <a:endParaRPr lang="ja" altLang="en-US" sz="1600" b="1" dirty="0">
                  <a:solidFill>
                    <a:srgbClr val="0B5394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7FF00B-122A-D01F-F066-B46A01A11A36}"/>
              </a:ext>
            </a:extLst>
          </p:cNvPr>
          <p:cNvSpPr txBox="1"/>
          <p:nvPr/>
        </p:nvSpPr>
        <p:spPr>
          <a:xfrm>
            <a:off x="1378519" y="1820984"/>
            <a:ext cx="6636715" cy="132343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r>
              <a:rPr lang="ja-JP" altLang="en-US" sz="2000">
                <a:latin typeface="ＭＳ Ｐゴシック"/>
                <a:ea typeface="ＭＳ Ｐゴシック"/>
              </a:rPr>
              <a:t>登録しますか？</a:t>
            </a:r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8E708696-BA87-E466-FD18-60CFBD893A77}"/>
              </a:ext>
            </a:extLst>
          </p:cNvPr>
          <p:cNvGrpSpPr/>
          <p:nvPr/>
        </p:nvGrpSpPr>
        <p:grpSpPr>
          <a:xfrm>
            <a:off x="3366243" y="2576434"/>
            <a:ext cx="2668928" cy="464660"/>
            <a:chOff x="3319400" y="2342213"/>
            <a:chExt cx="2668928" cy="464660"/>
          </a:xfrm>
        </p:grpSpPr>
        <p:grpSp>
          <p:nvGrpSpPr>
            <p:cNvPr id="39" name="Google Shape;77;p14">
              <a:extLst>
                <a:ext uri="{FF2B5EF4-FFF2-40B4-BE49-F238E27FC236}">
                  <a16:creationId xmlns:a16="http://schemas.microsoft.com/office/drawing/2014/main" id="{E8648D6A-6130-3BDC-FA33-7A05F10CE4AD}"/>
                </a:ext>
              </a:extLst>
            </p:cNvPr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51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25335F-0241-42C4-BBBF-2D1B369A184F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53" name="Google Shape;79;p14">
                <a:extLst>
                  <a:ext uri="{FF2B5EF4-FFF2-40B4-BE49-F238E27FC236}">
                    <a16:creationId xmlns:a16="http://schemas.microsoft.com/office/drawing/2014/main" id="{79D7D966-5F1D-BC23-FDF8-FF2B4865A73E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solidFill>
                  <a:srgbClr val="0B539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登　録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41" name="Google Shape;77;p14">
              <a:extLst>
                <a:ext uri="{FF2B5EF4-FFF2-40B4-BE49-F238E27FC236}">
                  <a16:creationId xmlns:a16="http://schemas.microsoft.com/office/drawing/2014/main" id="{4C469173-D995-4C0D-F9E0-E87B00A99F18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43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19B933-2088-28EC-8B4A-1AC8FDEBBCB5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rgbClr val="EEEEE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49" name="Google Shape;79;p14">
                <a:extLst>
                  <a:ext uri="{FF2B5EF4-FFF2-40B4-BE49-F238E27FC236}">
                    <a16:creationId xmlns:a16="http://schemas.microsoft.com/office/drawing/2014/main" id="{2F5F1D65-23EB-AF5B-8A94-62691720EFED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0B5394"/>
                    </a:solidFill>
                    <a:latin typeface="ＭＳ Ｐゴシック"/>
                    <a:ea typeface="ＭＳ Ｐゴシック"/>
                    <a:cs typeface="Meiryo"/>
                  </a:rPr>
                  <a:t>戻る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45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</a:rPr>
              <a:t>情報変更</a:t>
            </a:r>
            <a:endParaRPr lang="ja" altLang="en-US" sz="1800" b="1" u="sng" dirty="0">
              <a:solidFill>
                <a:schemeClr val="lt1"/>
              </a:solidFill>
              <a:latin typeface="MS PGothic"/>
              <a:ea typeface="MS PGothic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情報変更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E99897A-8181-80AA-179D-601F18A7E0E8}"/>
              </a:ext>
            </a:extLst>
          </p:cNvPr>
          <p:cNvGraphicFramePr>
            <a:graphicFrameLocks noGrp="1"/>
          </p:cNvGraphicFramePr>
          <p:nvPr/>
        </p:nvGraphicFramePr>
        <p:xfrm>
          <a:off x="1564598" y="1330376"/>
          <a:ext cx="6221814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85">
                  <a:extLst>
                    <a:ext uri="{9D8B030D-6E8A-4147-A177-3AD203B41FA5}">
                      <a16:colId xmlns:a16="http://schemas.microsoft.com/office/drawing/2014/main" val="1428531815"/>
                    </a:ext>
                  </a:extLst>
                </a:gridCol>
                <a:gridCol w="794904">
                  <a:extLst>
                    <a:ext uri="{9D8B030D-6E8A-4147-A177-3AD203B41FA5}">
                      <a16:colId xmlns:a16="http://schemas.microsoft.com/office/drawing/2014/main" val="3218669751"/>
                    </a:ext>
                  </a:extLst>
                </a:gridCol>
                <a:gridCol w="1293667">
                  <a:extLst>
                    <a:ext uri="{9D8B030D-6E8A-4147-A177-3AD203B41FA5}">
                      <a16:colId xmlns:a16="http://schemas.microsoft.com/office/drawing/2014/main" val="3728721910"/>
                    </a:ext>
                  </a:extLst>
                </a:gridCol>
                <a:gridCol w="1356013">
                  <a:extLst>
                    <a:ext uri="{9D8B030D-6E8A-4147-A177-3AD203B41FA5}">
                      <a16:colId xmlns:a16="http://schemas.microsoft.com/office/drawing/2014/main" val="291491101"/>
                    </a:ext>
                  </a:extLst>
                </a:gridCol>
                <a:gridCol w="2063345">
                  <a:extLst>
                    <a:ext uri="{9D8B030D-6E8A-4147-A177-3AD203B41FA5}">
                      <a16:colId xmlns:a16="http://schemas.microsoft.com/office/drawing/2014/main" val="264874096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選択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班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氏名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TEL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>
                          <a:solidFill>
                            <a:srgbClr val="595959"/>
                          </a:solidFill>
                        </a:rPr>
                        <a:t>mail</a:t>
                      </a:r>
                      <a:endParaRPr kumimoji="1" lang="ja-JP" altLang="en-US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9685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altLang="en-US" sz="2000" b="0"/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7141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71805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51160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7349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B5394"/>
                      </a:solidFill>
                    </a:lnR>
                    <a:lnT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36984"/>
                  </a:ext>
                </a:extLst>
              </a:tr>
              <a:tr h="35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sz="2000" b="0" i="0" u="none" strike="noStrike" noProof="0" dirty="0">
                        <a:solidFill>
                          <a:srgbClr val="000000"/>
                        </a:solidFill>
                        <a:latin typeface="MS PGothic"/>
                        <a:ea typeface="MS PGothic"/>
                      </a:endParaRPr>
                    </a:p>
                  </a:txBody>
                  <a:tcPr anchor="ctr"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lnL w="6350">
                      <a:solidFill>
                        <a:srgbClr val="0B5394"/>
                      </a:solidFill>
                    </a:lnL>
                    <a:lnR w="6350">
                      <a:solidFill>
                        <a:srgbClr val="0B5394"/>
                      </a:solidFill>
                    </a:lnR>
                    <a:lnT w="6350">
                      <a:solidFill>
                        <a:srgbClr val="0B5394"/>
                      </a:solidFill>
                    </a:lnT>
                    <a:lnB w="6350">
                      <a:solidFill>
                        <a:srgbClr val="0B5394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53356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871D1B5-57CB-3093-CB8F-C64F7CFEAB23}"/>
              </a:ext>
            </a:extLst>
          </p:cNvPr>
          <p:cNvSpPr/>
          <p:nvPr/>
        </p:nvSpPr>
        <p:spPr>
          <a:xfrm>
            <a:off x="7914820" y="1652908"/>
            <a:ext cx="140607" cy="24109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5974783-9CE7-F387-BEC1-03B7ED1C3DFD}"/>
              </a:ext>
            </a:extLst>
          </p:cNvPr>
          <p:cNvSpPr/>
          <p:nvPr/>
        </p:nvSpPr>
        <p:spPr>
          <a:xfrm>
            <a:off x="7910134" y="1632856"/>
            <a:ext cx="139949" cy="1222983"/>
          </a:xfrm>
          <a:prstGeom prst="roundRect">
            <a:avLst/>
          </a:prstGeom>
          <a:solidFill>
            <a:srgbClr val="0B5394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4" name="Google Shape;77;p14">
            <a:extLst>
              <a:ext uri="{FF2B5EF4-FFF2-40B4-BE49-F238E27FC236}">
                <a16:creationId xmlns:a16="http://schemas.microsoft.com/office/drawing/2014/main" id="{CB7BB8C3-C5B2-E400-8E9D-303A6B81CE20}"/>
              </a:ext>
            </a:extLst>
          </p:cNvPr>
          <p:cNvGrpSpPr/>
          <p:nvPr/>
        </p:nvGrpSpPr>
        <p:grpSpPr>
          <a:xfrm>
            <a:off x="1624477" y="1726169"/>
            <a:ext cx="589852" cy="299480"/>
            <a:chOff x="7828725" y="77376"/>
            <a:chExt cx="589852" cy="299480"/>
          </a:xfrm>
        </p:grpSpPr>
        <p:sp>
          <p:nvSpPr>
            <p:cNvPr id="8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81EBDD8-3979-6D51-9655-00543A3CABAF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1" name="Google Shape;79;p14">
              <a:extLst>
                <a:ext uri="{FF2B5EF4-FFF2-40B4-BE49-F238E27FC236}">
                  <a16:creationId xmlns:a16="http://schemas.microsoft.com/office/drawing/2014/main" id="{9FB82B5E-141A-7956-C6D8-2CD2726CD49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5" name="Google Shape;77;p14">
            <a:extLst>
              <a:ext uri="{FF2B5EF4-FFF2-40B4-BE49-F238E27FC236}">
                <a16:creationId xmlns:a16="http://schemas.microsoft.com/office/drawing/2014/main" id="{2DD6A0D9-0280-0BD8-4DCE-B1E6E9AA82CD}"/>
              </a:ext>
            </a:extLst>
          </p:cNvPr>
          <p:cNvGrpSpPr/>
          <p:nvPr/>
        </p:nvGrpSpPr>
        <p:grpSpPr>
          <a:xfrm>
            <a:off x="1624477" y="3741458"/>
            <a:ext cx="589852" cy="299480"/>
            <a:chOff x="7828725" y="77376"/>
            <a:chExt cx="589852" cy="299480"/>
          </a:xfrm>
        </p:grpSpPr>
        <p:sp>
          <p:nvSpPr>
            <p:cNvPr id="16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67E2A50-6ABF-D896-7588-B4F3E0005F8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7" name="Google Shape;79;p14">
              <a:extLst>
                <a:ext uri="{FF2B5EF4-FFF2-40B4-BE49-F238E27FC236}">
                  <a16:creationId xmlns:a16="http://schemas.microsoft.com/office/drawing/2014/main" id="{856D5A88-C99C-D208-0B71-3FAC3C291BD6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18" name="Google Shape;77;p14">
            <a:extLst>
              <a:ext uri="{FF2B5EF4-FFF2-40B4-BE49-F238E27FC236}">
                <a16:creationId xmlns:a16="http://schemas.microsoft.com/office/drawing/2014/main" id="{273BCD68-332A-11DB-0A7F-7D95D557FB72}"/>
              </a:ext>
            </a:extLst>
          </p:cNvPr>
          <p:cNvGrpSpPr/>
          <p:nvPr/>
        </p:nvGrpSpPr>
        <p:grpSpPr>
          <a:xfrm>
            <a:off x="1624477" y="2127221"/>
            <a:ext cx="589852" cy="299480"/>
            <a:chOff x="7828725" y="77376"/>
            <a:chExt cx="589852" cy="299480"/>
          </a:xfrm>
        </p:grpSpPr>
        <p:sp>
          <p:nvSpPr>
            <p:cNvPr id="19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9C8FCD35-FF0C-C710-21DF-553A0EB26AD9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0" name="Google Shape;79;p14">
              <a:extLst>
                <a:ext uri="{FF2B5EF4-FFF2-40B4-BE49-F238E27FC236}">
                  <a16:creationId xmlns:a16="http://schemas.microsoft.com/office/drawing/2014/main" id="{FED0CEDE-CD30-DFA4-00CC-451B050195E4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1" name="Google Shape;77;p14">
            <a:extLst>
              <a:ext uri="{FF2B5EF4-FFF2-40B4-BE49-F238E27FC236}">
                <a16:creationId xmlns:a16="http://schemas.microsoft.com/office/drawing/2014/main" id="{0B852BE8-A5E3-113B-70EA-C3386B068CED}"/>
              </a:ext>
            </a:extLst>
          </p:cNvPr>
          <p:cNvGrpSpPr/>
          <p:nvPr/>
        </p:nvGrpSpPr>
        <p:grpSpPr>
          <a:xfrm>
            <a:off x="1624477" y="2528273"/>
            <a:ext cx="589852" cy="299480"/>
            <a:chOff x="7828725" y="77376"/>
            <a:chExt cx="589852" cy="299480"/>
          </a:xfrm>
        </p:grpSpPr>
        <p:sp>
          <p:nvSpPr>
            <p:cNvPr id="22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F742379B-1A9A-008F-F885-0537C396BC4E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3" name="Google Shape;79;p14">
              <a:extLst>
                <a:ext uri="{FF2B5EF4-FFF2-40B4-BE49-F238E27FC236}">
                  <a16:creationId xmlns:a16="http://schemas.microsoft.com/office/drawing/2014/main" id="{00815700-B269-F6BD-4430-40E5189C8E0C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4" name="Google Shape;77;p14">
            <a:extLst>
              <a:ext uri="{FF2B5EF4-FFF2-40B4-BE49-F238E27FC236}">
                <a16:creationId xmlns:a16="http://schemas.microsoft.com/office/drawing/2014/main" id="{6EC9BD77-F040-2BDE-93CD-8000CFF9E321}"/>
              </a:ext>
            </a:extLst>
          </p:cNvPr>
          <p:cNvGrpSpPr/>
          <p:nvPr/>
        </p:nvGrpSpPr>
        <p:grpSpPr>
          <a:xfrm>
            <a:off x="1624477" y="3320352"/>
            <a:ext cx="589852" cy="299480"/>
            <a:chOff x="7828725" y="77376"/>
            <a:chExt cx="589852" cy="299480"/>
          </a:xfrm>
        </p:grpSpPr>
        <p:sp>
          <p:nvSpPr>
            <p:cNvPr id="25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5175F2B7-F80A-AE35-3F4F-C893088AE2C6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6" name="Google Shape;79;p14">
              <a:extLst>
                <a:ext uri="{FF2B5EF4-FFF2-40B4-BE49-F238E27FC236}">
                  <a16:creationId xmlns:a16="http://schemas.microsoft.com/office/drawing/2014/main" id="{FC433615-A250-F318-C4A2-D4D820AD1D53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27" name="Google Shape;77;p14">
            <a:extLst>
              <a:ext uri="{FF2B5EF4-FFF2-40B4-BE49-F238E27FC236}">
                <a16:creationId xmlns:a16="http://schemas.microsoft.com/office/drawing/2014/main" id="{B4BA7C03-3DB5-2340-ECBF-ED96DA485095}"/>
              </a:ext>
            </a:extLst>
          </p:cNvPr>
          <p:cNvGrpSpPr/>
          <p:nvPr/>
        </p:nvGrpSpPr>
        <p:grpSpPr>
          <a:xfrm>
            <a:off x="1624477" y="2929325"/>
            <a:ext cx="589852" cy="299480"/>
            <a:chOff x="7828725" y="77376"/>
            <a:chExt cx="589852" cy="299480"/>
          </a:xfrm>
        </p:grpSpPr>
        <p:sp>
          <p:nvSpPr>
            <p:cNvPr id="28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C216E1D0-18D6-2A77-871F-961280B9E398}"/>
                </a:ext>
              </a:extLst>
            </p:cNvPr>
            <p:cNvSpPr/>
            <p:nvPr/>
          </p:nvSpPr>
          <p:spPr>
            <a:xfrm>
              <a:off x="7828725" y="77376"/>
              <a:ext cx="580643" cy="29948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9" name="Google Shape;79;p14">
              <a:extLst>
                <a:ext uri="{FF2B5EF4-FFF2-40B4-BE49-F238E27FC236}">
                  <a16:creationId xmlns:a16="http://schemas.microsoft.com/office/drawing/2014/main" id="{ABEACB79-12D6-9A12-583C-322FE864E3E7}"/>
                </a:ext>
              </a:extLst>
            </p:cNvPr>
            <p:cNvSpPr txBox="1"/>
            <p:nvPr/>
          </p:nvSpPr>
          <p:spPr>
            <a:xfrm>
              <a:off x="7834241" y="77451"/>
              <a:ext cx="584336" cy="279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200" b="1">
                  <a:solidFill>
                    <a:srgbClr val="EEEEEE"/>
                  </a:solidFill>
                  <a:latin typeface="ＭＳ Ｐゴシック"/>
                  <a:ea typeface="ＭＳ Ｐゴシック"/>
                  <a:cs typeface="Meiryo"/>
                </a:rPr>
                <a:t>変更</a:t>
              </a:r>
              <a:endParaRPr lang="ja" altLang="en-US" sz="1200" b="1" dirty="0">
                <a:solidFill>
                  <a:srgbClr val="EEEEEE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7" name="Google Shape;77;p14">
            <a:extLst>
              <a:ext uri="{FF2B5EF4-FFF2-40B4-BE49-F238E27FC236}">
                <a16:creationId xmlns:a16="http://schemas.microsoft.com/office/drawing/2014/main" id="{823F39C9-AF3A-5CD2-B7A9-65B05C9BF68C}"/>
              </a:ext>
            </a:extLst>
          </p:cNvPr>
          <p:cNvGrpSpPr/>
          <p:nvPr/>
        </p:nvGrpSpPr>
        <p:grpSpPr>
          <a:xfrm>
            <a:off x="3965850" y="3686296"/>
            <a:ext cx="1212300" cy="459975"/>
            <a:chOff x="7828725" y="67350"/>
            <a:chExt cx="1212300" cy="459975"/>
          </a:xfrm>
        </p:grpSpPr>
        <p:sp>
          <p:nvSpPr>
            <p:cNvPr id="4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28A0953-A4E2-95E9-2E49-F8A709EDF75B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6" name="Google Shape;79;p14">
              <a:extLst>
                <a:ext uri="{FF2B5EF4-FFF2-40B4-BE49-F238E27FC236}">
                  <a16:creationId xmlns:a16="http://schemas.microsoft.com/office/drawing/2014/main" id="{FD5CD73F-9DDA-90FF-C1B8-75C5788A91AE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申　請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6380754-5D8F-346B-54C9-16DB3540BCFE}"/>
              </a:ext>
            </a:extLst>
          </p:cNvPr>
          <p:cNvGrpSpPr/>
          <p:nvPr/>
        </p:nvGrpSpPr>
        <p:grpSpPr>
          <a:xfrm>
            <a:off x="3169800" y="1176641"/>
            <a:ext cx="2804400" cy="645049"/>
            <a:chOff x="3169800" y="1176641"/>
            <a:chExt cx="2804400" cy="645049"/>
          </a:xfrm>
        </p:grpSpPr>
        <p:sp>
          <p:nvSpPr>
            <p:cNvPr id="10" name="Google Shape;95;p14">
              <a:extLst>
                <a:ext uri="{FF2B5EF4-FFF2-40B4-BE49-F238E27FC236}">
                  <a16:creationId xmlns:a16="http://schemas.microsoft.com/office/drawing/2014/main" id="{D721509A-E5C7-C490-B2AD-FADD6F5E58AB}"/>
                </a:ext>
              </a:extLst>
            </p:cNvPr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休暇種別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2" name="Google Shape;97;p14">
              <a:extLst>
                <a:ext uri="{FF2B5EF4-FFF2-40B4-BE49-F238E27FC236}">
                  <a16:creationId xmlns:a16="http://schemas.microsoft.com/office/drawing/2014/main" id="{330DD837-5346-F57F-5BC2-8E0E83B1F581}"/>
                </a:ext>
              </a:extLst>
            </p:cNvPr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8C713DCF-3559-E25A-EC3D-A56F32D78157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96BA0963-C747-1A8E-F13E-36CA0B72D4D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8E5D2229-A178-B22A-1098-1C1FE0D791B0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66F0964-DD97-EB52-7ED8-B3436B03F363}"/>
              </a:ext>
            </a:extLst>
          </p:cNvPr>
          <p:cNvGrpSpPr/>
          <p:nvPr/>
        </p:nvGrpSpPr>
        <p:grpSpPr>
          <a:xfrm>
            <a:off x="3169800" y="1938843"/>
            <a:ext cx="2804400" cy="635680"/>
            <a:chOff x="3169800" y="2379179"/>
            <a:chExt cx="2804400" cy="635680"/>
          </a:xfrm>
        </p:grpSpPr>
        <p:sp>
          <p:nvSpPr>
            <p:cNvPr id="35" name="Google Shape;102;p14">
              <a:extLst>
                <a:ext uri="{FF2B5EF4-FFF2-40B4-BE49-F238E27FC236}">
                  <a16:creationId xmlns:a16="http://schemas.microsoft.com/office/drawing/2014/main" id="{0F084D28-D51A-ACDE-1C93-BEA624F0AE1A}"/>
                </a:ext>
              </a:extLst>
            </p:cNvPr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取得日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36" name="Google Shape;104;p14">
              <a:extLst>
                <a:ext uri="{FF2B5EF4-FFF2-40B4-BE49-F238E27FC236}">
                  <a16:creationId xmlns:a16="http://schemas.microsoft.com/office/drawing/2014/main" id="{6EF6D1BD-37CC-7C44-2744-C1C92E942E95}"/>
                </a:ext>
              </a:extLst>
            </p:cNvPr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37" name="L 字 36">
              <a:extLst>
                <a:ext uri="{FF2B5EF4-FFF2-40B4-BE49-F238E27FC236}">
                  <a16:creationId xmlns:a16="http://schemas.microsoft.com/office/drawing/2014/main" id="{00D0E299-1EEF-6673-D711-5DB6FF0A0C67}"/>
                </a:ext>
              </a:extLst>
            </p:cNvPr>
            <p:cNvSpPr/>
            <p:nvPr/>
          </p:nvSpPr>
          <p:spPr>
            <a:xfrm rot="19020000">
              <a:off x="5717030" y="2762719"/>
              <a:ext cx="137159" cy="137159"/>
            </a:xfrm>
            <a:prstGeom prst="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016555-C487-9E20-959D-92C4061D8894}"/>
              </a:ext>
            </a:extLst>
          </p:cNvPr>
          <p:cNvSpPr/>
          <p:nvPr/>
        </p:nvSpPr>
        <p:spPr>
          <a:xfrm>
            <a:off x="3166316" y="269821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C86F040-36C8-B7A7-65AE-E408FC03CF9D}"/>
              </a:ext>
            </a:extLst>
          </p:cNvPr>
          <p:cNvSpPr txBox="1"/>
          <p:nvPr/>
        </p:nvSpPr>
        <p:spPr>
          <a:xfrm>
            <a:off x="3507935" y="267011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2E0C7C0-A8EE-131F-D4D2-B6BDCF5987BB}"/>
              </a:ext>
            </a:extLst>
          </p:cNvPr>
          <p:cNvGrpSpPr/>
          <p:nvPr/>
        </p:nvGrpSpPr>
        <p:grpSpPr>
          <a:xfrm>
            <a:off x="3172298" y="3050849"/>
            <a:ext cx="2804400" cy="360000"/>
            <a:chOff x="3169800" y="2570539"/>
            <a:chExt cx="2804400" cy="360000"/>
          </a:xfrm>
        </p:grpSpPr>
        <p:sp>
          <p:nvSpPr>
            <p:cNvPr id="44" name="Google Shape;104;p14">
              <a:extLst>
                <a:ext uri="{FF2B5EF4-FFF2-40B4-BE49-F238E27FC236}">
                  <a16:creationId xmlns:a16="http://schemas.microsoft.com/office/drawing/2014/main" id="{8910D7FA-EF84-86CD-E5AF-39B5B9B778AE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A328868-1D2D-692A-01ED-E4A5CEEABC09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46" name="四角形: 角を丸くする 45">
                <a:extLst>
                  <a:ext uri="{FF2B5EF4-FFF2-40B4-BE49-F238E27FC236}">
                    <a16:creationId xmlns:a16="http://schemas.microsoft.com/office/drawing/2014/main" id="{11352375-6F98-2664-6B9F-962F2348244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7" name="L 字 46">
                <a:extLst>
                  <a:ext uri="{FF2B5EF4-FFF2-40B4-BE49-F238E27FC236}">
                    <a16:creationId xmlns:a16="http://schemas.microsoft.com/office/drawing/2014/main" id="{1B190C7D-474C-274F-BE18-0442CD2ED47C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F3D9B7D-5589-02A2-CB51-BBD2AADB2BA5}"/>
              </a:ext>
            </a:extLst>
          </p:cNvPr>
          <p:cNvSpPr txBox="1"/>
          <p:nvPr/>
        </p:nvSpPr>
        <p:spPr>
          <a:xfrm>
            <a:off x="3170655" y="307297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  <p:pic>
        <p:nvPicPr>
          <p:cNvPr id="52" name="図 51" descr="アイコン&#10;&#10;説明は自動で生成されたものです">
            <a:extLst>
              <a:ext uri="{FF2B5EF4-FFF2-40B4-BE49-F238E27FC236}">
                <a16:creationId xmlns:a16="http://schemas.microsoft.com/office/drawing/2014/main" id="{F24085AC-9BD5-AE17-5436-334037C80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704" y="2256020"/>
            <a:ext cx="240593" cy="278068"/>
          </a:xfrm>
          <a:prstGeom prst="rect">
            <a:avLst/>
          </a:prstGeom>
        </p:spPr>
      </p:pic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204DC31A-D11B-BF9D-7645-F177558DE9A7}"/>
              </a:ext>
            </a:extLst>
          </p:cNvPr>
          <p:cNvSpPr/>
          <p:nvPr/>
        </p:nvSpPr>
        <p:spPr>
          <a:xfrm>
            <a:off x="2410393" y="1186425"/>
            <a:ext cx="4333819" cy="3553796"/>
          </a:xfrm>
          <a:prstGeom prst="roundRect">
            <a:avLst/>
          </a:prstGeom>
          <a:solidFill>
            <a:srgbClr val="EEEEEE"/>
          </a:solidFill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97" name="表 96">
            <a:extLst>
              <a:ext uri="{FF2B5EF4-FFF2-40B4-BE49-F238E27FC236}">
                <a16:creationId xmlns:a16="http://schemas.microsoft.com/office/drawing/2014/main" id="{EBEDCFED-A121-C5ED-18E7-F638B90E892A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1674394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班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98" name="表 97">
            <a:extLst>
              <a:ext uri="{FF2B5EF4-FFF2-40B4-BE49-F238E27FC236}">
                <a16:creationId xmlns:a16="http://schemas.microsoft.com/office/drawing/2014/main" id="{4E8A85E7-3FCF-D6E7-1A4D-3FCDF5B405CE}"/>
              </a:ext>
            </a:extLst>
          </p:cNvPr>
          <p:cNvGraphicFramePr>
            <a:graphicFrameLocks noGrp="1"/>
          </p:cNvGraphicFramePr>
          <p:nvPr/>
        </p:nvGraphicFramePr>
        <p:xfrm>
          <a:off x="2639518" y="2296024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氏名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99" name="表 98">
            <a:extLst>
              <a:ext uri="{FF2B5EF4-FFF2-40B4-BE49-F238E27FC236}">
                <a16:creationId xmlns:a16="http://schemas.microsoft.com/office/drawing/2014/main" id="{85D283C8-3A6C-D0A3-695F-ADAC3A324049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2927683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TEL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aphicFrame>
        <p:nvGraphicFramePr>
          <p:cNvPr id="100" name="表 99">
            <a:extLst>
              <a:ext uri="{FF2B5EF4-FFF2-40B4-BE49-F238E27FC236}">
                <a16:creationId xmlns:a16="http://schemas.microsoft.com/office/drawing/2014/main" id="{94D969D1-709F-FB99-32C1-7E104615BDF4}"/>
              </a:ext>
            </a:extLst>
          </p:cNvPr>
          <p:cNvGraphicFramePr>
            <a:graphicFrameLocks noGrp="1"/>
          </p:cNvGraphicFramePr>
          <p:nvPr/>
        </p:nvGraphicFramePr>
        <p:xfrm>
          <a:off x="2629492" y="3519236"/>
          <a:ext cx="38530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81">
                  <a:extLst>
                    <a:ext uri="{9D8B030D-6E8A-4147-A177-3AD203B41FA5}">
                      <a16:colId xmlns:a16="http://schemas.microsoft.com/office/drawing/2014/main" val="2941682174"/>
                    </a:ext>
                  </a:extLst>
                </a:gridCol>
                <a:gridCol w="2574967">
                  <a:extLst>
                    <a:ext uri="{9D8B030D-6E8A-4147-A177-3AD203B41FA5}">
                      <a16:colId xmlns:a16="http://schemas.microsoft.com/office/drawing/2014/main" val="1678475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600">
                          <a:solidFill>
                            <a:srgbClr val="0B5394"/>
                          </a:solidFill>
                        </a:rPr>
                        <a:t>mail</a:t>
                      </a:r>
                      <a:endParaRPr kumimoji="1" lang="ja-JP" altLang="en-US" sz="1600" dirty="0">
                        <a:solidFill>
                          <a:srgbClr val="0B5394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rgbClr val="0B5394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B5394"/>
                        </a:solidFill>
                      </a:endParaRPr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>
                      <a:solidFill>
                        <a:srgbClr val="0B5394"/>
                      </a:solidFill>
                    </a:lnR>
                    <a:lnT w="12700">
                      <a:solidFill>
                        <a:srgbClr val="0B5394"/>
                      </a:solidFill>
                    </a:lnT>
                    <a:lnB w="12700">
                      <a:solidFill>
                        <a:srgbClr val="0B539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30993"/>
                  </a:ext>
                </a:extLst>
              </a:tr>
            </a:tbl>
          </a:graphicData>
        </a:graphic>
      </p:graphicFrame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433BD568-6168-4AE2-870C-7AB755114496}"/>
              </a:ext>
            </a:extLst>
          </p:cNvPr>
          <p:cNvGrpSpPr/>
          <p:nvPr/>
        </p:nvGrpSpPr>
        <p:grpSpPr>
          <a:xfrm>
            <a:off x="3316112" y="4142512"/>
            <a:ext cx="2668928" cy="464660"/>
            <a:chOff x="3319400" y="2342213"/>
            <a:chExt cx="2668928" cy="464660"/>
          </a:xfrm>
        </p:grpSpPr>
        <p:grpSp>
          <p:nvGrpSpPr>
            <p:cNvPr id="102" name="Google Shape;77;p14">
              <a:extLst>
                <a:ext uri="{FF2B5EF4-FFF2-40B4-BE49-F238E27FC236}">
                  <a16:creationId xmlns:a16="http://schemas.microsoft.com/office/drawing/2014/main" id="{A711F1E6-5DB4-F5AF-6858-4874B016DE66}"/>
                </a:ext>
              </a:extLst>
            </p:cNvPr>
            <p:cNvGrpSpPr/>
            <p:nvPr/>
          </p:nvGrpSpPr>
          <p:grpSpPr>
            <a:xfrm>
              <a:off x="3319400" y="2346898"/>
              <a:ext cx="1212300" cy="459975"/>
              <a:chOff x="7828725" y="67350"/>
              <a:chExt cx="1212300" cy="459975"/>
            </a:xfrm>
          </p:grpSpPr>
          <p:sp>
            <p:nvSpPr>
              <p:cNvPr id="106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C6610F-31E8-5F41-24E0-76AF7CA4D33C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0B5394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7" name="Google Shape;79;p14">
                <a:extLst>
                  <a:ext uri="{FF2B5EF4-FFF2-40B4-BE49-F238E27FC236}">
                    <a16:creationId xmlns:a16="http://schemas.microsoft.com/office/drawing/2014/main" id="{60F603F8-D6E0-5602-A41B-01D40260467D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chemeClr val="lt1"/>
                    </a:solidFill>
                    <a:latin typeface="ＭＳ Ｐゴシック"/>
                    <a:ea typeface="ＭＳ Ｐゴシック"/>
                    <a:cs typeface="Meiryo"/>
                  </a:rPr>
                  <a:t>登　録</a:t>
                </a:r>
                <a:endParaRPr lang="ja" altLang="en-US" sz="1600" b="1" dirty="0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endParaRPr>
              </a:p>
            </p:txBody>
          </p:sp>
        </p:grpSp>
        <p:grpSp>
          <p:nvGrpSpPr>
            <p:cNvPr id="103" name="Google Shape;77;p14">
              <a:extLst>
                <a:ext uri="{FF2B5EF4-FFF2-40B4-BE49-F238E27FC236}">
                  <a16:creationId xmlns:a16="http://schemas.microsoft.com/office/drawing/2014/main" id="{FA0E2C50-D65A-871C-13E7-33F8E790E485}"/>
                </a:ext>
              </a:extLst>
            </p:cNvPr>
            <p:cNvGrpSpPr/>
            <p:nvPr/>
          </p:nvGrpSpPr>
          <p:grpSpPr>
            <a:xfrm>
              <a:off x="4776028" y="2342213"/>
              <a:ext cx="1212300" cy="459975"/>
              <a:chOff x="7828725" y="67350"/>
              <a:chExt cx="1212300" cy="459975"/>
            </a:xfrm>
          </p:grpSpPr>
          <p:sp>
            <p:nvSpPr>
              <p:cNvPr id="104" name="Google Shape;78;p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E0B0CA5-9160-9C54-1E3A-2D7021B2E33B}"/>
                  </a:ext>
                </a:extLst>
              </p:cNvPr>
              <p:cNvSpPr/>
              <p:nvPr/>
            </p:nvSpPr>
            <p:spPr>
              <a:xfrm>
                <a:off x="7828725" y="67350"/>
                <a:ext cx="1212300" cy="459900"/>
              </a:xfrm>
              <a:prstGeom prst="roundRect">
                <a:avLst>
                  <a:gd name="adj" fmla="val 16667"/>
                </a:avLst>
              </a:prstGeom>
              <a:solidFill>
                <a:srgbClr val="EEEEEE"/>
              </a:solidFill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ＭＳ Ｐゴシック"/>
                  <a:ea typeface="ＭＳ Ｐゴシック"/>
                  <a:cs typeface="Meiryo"/>
                  <a:sym typeface="Meiryo"/>
                </a:endParaRPr>
              </a:p>
            </p:txBody>
          </p:sp>
          <p:sp>
            <p:nvSpPr>
              <p:cNvPr id="105" name="Google Shape;79;p14">
                <a:extLst>
                  <a:ext uri="{FF2B5EF4-FFF2-40B4-BE49-F238E27FC236}">
                    <a16:creationId xmlns:a16="http://schemas.microsoft.com/office/drawing/2014/main" id="{C3FFAE24-733D-93FF-05C5-7AF7D4B91400}"/>
                  </a:ext>
                </a:extLst>
              </p:cNvPr>
              <p:cNvSpPr txBox="1"/>
              <p:nvPr/>
            </p:nvSpPr>
            <p:spPr>
              <a:xfrm>
                <a:off x="7914450" y="67425"/>
                <a:ext cx="10656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ja" altLang="en-US" sz="1600" b="1">
                    <a:solidFill>
                      <a:srgbClr val="0B5394"/>
                    </a:solidFill>
                    <a:latin typeface="ＭＳ Ｐゴシック"/>
                    <a:ea typeface="ＭＳ Ｐゴシック"/>
                    <a:cs typeface="Meiryo"/>
                  </a:rPr>
                  <a:t>戻　る</a:t>
                </a:r>
              </a:p>
            </p:txBody>
          </p:sp>
        </p:grp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73B74A-C3B5-EFAF-D844-9E1C3976CE50}"/>
              </a:ext>
            </a:extLst>
          </p:cNvPr>
          <p:cNvSpPr txBox="1"/>
          <p:nvPr/>
        </p:nvSpPr>
        <p:spPr>
          <a:xfrm>
            <a:off x="1378519" y="1820984"/>
            <a:ext cx="6636715" cy="1323439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r>
              <a:rPr lang="ja-JP" altLang="en-US" sz="2000">
                <a:latin typeface="ＭＳ Ｐゴシック"/>
                <a:ea typeface="ＭＳ Ｐゴシック"/>
              </a:rPr>
              <a:t>登録しましました。</a:t>
            </a:r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  <a:p>
            <a:pPr algn="ctr"/>
            <a:endParaRPr lang="ja-JP" altLang="en-US" sz="2000" dirty="0">
              <a:latin typeface="ＭＳ Ｐゴシック"/>
              <a:ea typeface="ＭＳ Ｐゴシック"/>
            </a:endParaRPr>
          </a:p>
        </p:txBody>
      </p:sp>
      <p:grpSp>
        <p:nvGrpSpPr>
          <p:cNvPr id="43" name="Google Shape;77;p14">
            <a:extLst>
              <a:ext uri="{FF2B5EF4-FFF2-40B4-BE49-F238E27FC236}">
                <a16:creationId xmlns:a16="http://schemas.microsoft.com/office/drawing/2014/main" id="{0BCEF8FB-9F0A-618B-B655-CFE0BEA77D80}"/>
              </a:ext>
            </a:extLst>
          </p:cNvPr>
          <p:cNvGrpSpPr/>
          <p:nvPr/>
        </p:nvGrpSpPr>
        <p:grpSpPr>
          <a:xfrm>
            <a:off x="4090951" y="2558354"/>
            <a:ext cx="1212300" cy="459975"/>
            <a:chOff x="7828725" y="67350"/>
            <a:chExt cx="1212300" cy="459975"/>
          </a:xfrm>
        </p:grpSpPr>
        <p:sp>
          <p:nvSpPr>
            <p:cNvPr id="39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AF302C24-A270-ACDE-9E98-1F0792F74A76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41" name="Google Shape;79;p14">
              <a:extLst>
                <a:ext uri="{FF2B5EF4-FFF2-40B4-BE49-F238E27FC236}">
                  <a16:creationId xmlns:a16="http://schemas.microsoft.com/office/drawing/2014/main" id="{5318E74A-C58E-2B7A-050F-839C55637949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rgbClr val="0B5394"/>
                  </a:solidFill>
                  <a:latin typeface="ＭＳ Ｐゴシック"/>
                  <a:ea typeface="ＭＳ Ｐゴシック"/>
                  <a:cs typeface="Meiryo"/>
                </a:rPr>
                <a:t>閉じる</a:t>
              </a:r>
              <a:endParaRPr lang="ja" altLang="en-US" sz="1600" b="1" dirty="0">
                <a:solidFill>
                  <a:srgbClr val="0B5394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79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b="1" u="sng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rPr>
              <a:t>予定登録</a:t>
            </a:r>
            <a:endParaRPr sz="1900" b="1" u="sng">
              <a:solidFill>
                <a:schemeClr val="lt1"/>
              </a:solidFill>
              <a:latin typeface="ＭＳ Ｐゴシック"/>
              <a:ea typeface="ＭＳ Ｐゴシック"/>
              <a:cs typeface="Meiryo"/>
              <a:sym typeface="Meiryo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3965850" y="4267165"/>
            <a:ext cx="1212300" cy="459975"/>
            <a:chOff x="7828725" y="67350"/>
            <a:chExt cx="1212300" cy="459975"/>
          </a:xfrm>
        </p:grpSpPr>
        <p:sp>
          <p:nvSpPr>
            <p:cNvPr id="78" name="Google Shape;78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登　録</a:t>
              </a:r>
              <a:endParaRPr sz="15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2024年09月23日</a:t>
            </a:r>
            <a:endParaRPr sz="2500" b="1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7555EDF-0B7E-4023-3F12-FB400D33530E}"/>
              </a:ext>
            </a:extLst>
          </p:cNvPr>
          <p:cNvGrpSpPr/>
          <p:nvPr/>
        </p:nvGrpSpPr>
        <p:grpSpPr>
          <a:xfrm>
            <a:off x="3169800" y="1176641"/>
            <a:ext cx="2804400" cy="1056324"/>
            <a:chOff x="3169800" y="1176641"/>
            <a:chExt cx="2804400" cy="1056324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AM</a:t>
              </a:r>
              <a:endParaRPr sz="1800" b="1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169800" y="1872965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32E0BA6-4FD0-6CF0-34AC-E2114A54FF9A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23B09406-38F7-E24C-9586-4AC29544004C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" name="L 字 3">
                <a:extLst>
                  <a:ext uri="{FF2B5EF4-FFF2-40B4-BE49-F238E27FC236}">
                    <a16:creationId xmlns:a16="http://schemas.microsoft.com/office/drawing/2014/main" id="{6EB4E843-C280-1AF0-A21E-C26DB7BAA5B9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5E6C6F8-B44B-DD5E-A0ED-91D40D1E6574}"/>
                </a:ext>
              </a:extLst>
            </p:cNvPr>
            <p:cNvGrpSpPr/>
            <p:nvPr/>
          </p:nvGrpSpPr>
          <p:grpSpPr>
            <a:xfrm>
              <a:off x="5648947" y="1915390"/>
              <a:ext cx="272298" cy="275747"/>
              <a:chOff x="5648947" y="1754220"/>
              <a:chExt cx="272298" cy="275747"/>
            </a:xfrm>
          </p:grpSpPr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B7DE717E-8914-B9DE-C9B1-94B29E44D19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8" name="L 字 7">
                <a:extLst>
                  <a:ext uri="{FF2B5EF4-FFF2-40B4-BE49-F238E27FC236}">
                    <a16:creationId xmlns:a16="http://schemas.microsoft.com/office/drawing/2014/main" id="{3E64B515-B0F8-662E-E4D7-8F91DA505E9C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A40CC9-70C4-E123-F589-FF351260FCD9}"/>
              </a:ext>
            </a:extLst>
          </p:cNvPr>
          <p:cNvGrpSpPr/>
          <p:nvPr/>
        </p:nvGrpSpPr>
        <p:grpSpPr>
          <a:xfrm>
            <a:off x="3169800" y="2294859"/>
            <a:ext cx="2804400" cy="1046955"/>
            <a:chOff x="3169800" y="2379179"/>
            <a:chExt cx="2804400" cy="1046955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PM</a:t>
              </a:r>
              <a:endParaRPr sz="1800" b="1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3169800" y="3066134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421A874-B941-4830-5369-12156E811EC0}"/>
                </a:ext>
              </a:extLst>
            </p:cNvPr>
            <p:cNvGrpSpPr/>
            <p:nvPr/>
          </p:nvGrpSpPr>
          <p:grpSpPr>
            <a:xfrm>
              <a:off x="5648946" y="2694635"/>
              <a:ext cx="272298" cy="275747"/>
              <a:chOff x="5648947" y="1754220"/>
              <a:chExt cx="272298" cy="275747"/>
            </a:xfrm>
          </p:grpSpPr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512FB80D-F3E1-9F8F-59A5-F5FC6EDFDEE1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11" name="L 字 10">
                <a:extLst>
                  <a:ext uri="{FF2B5EF4-FFF2-40B4-BE49-F238E27FC236}">
                    <a16:creationId xmlns:a16="http://schemas.microsoft.com/office/drawing/2014/main" id="{B5C04AC0-B9E8-C32E-8446-48E9DD15AD6C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BF0651C2-2BDD-C3F9-A96E-3EDBC4975593}"/>
                </a:ext>
              </a:extLst>
            </p:cNvPr>
            <p:cNvGrpSpPr/>
            <p:nvPr/>
          </p:nvGrpSpPr>
          <p:grpSpPr>
            <a:xfrm>
              <a:off x="5648947" y="3108766"/>
              <a:ext cx="272298" cy="275747"/>
              <a:chOff x="5648947" y="1754220"/>
              <a:chExt cx="272298" cy="275747"/>
            </a:xfrm>
          </p:grpSpPr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745FC35C-91AC-5E82-0790-F56BCEF9E263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14" name="L 字 13">
                <a:extLst>
                  <a:ext uri="{FF2B5EF4-FFF2-40B4-BE49-F238E27FC236}">
                    <a16:creationId xmlns:a16="http://schemas.microsoft.com/office/drawing/2014/main" id="{B486B972-0A34-878F-3556-92F1DFB2DF71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ECED8B4-927B-5CEA-8226-8692D17EAD32}"/>
              </a:ext>
            </a:extLst>
          </p:cNvPr>
          <p:cNvSpPr/>
          <p:nvPr/>
        </p:nvSpPr>
        <p:spPr>
          <a:xfrm>
            <a:off x="3166316" y="342898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7EC8433-31DB-28F5-627B-05F80564FE92}"/>
              </a:ext>
            </a:extLst>
          </p:cNvPr>
          <p:cNvSpPr txBox="1"/>
          <p:nvPr/>
        </p:nvSpPr>
        <p:spPr>
          <a:xfrm>
            <a:off x="3507935" y="340088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5F1F2B1-298B-EA8E-62FF-EA7D947EC936}"/>
              </a:ext>
            </a:extLst>
          </p:cNvPr>
          <p:cNvGrpSpPr/>
          <p:nvPr/>
        </p:nvGrpSpPr>
        <p:grpSpPr>
          <a:xfrm>
            <a:off x="3172298" y="3800357"/>
            <a:ext cx="2804400" cy="360000"/>
            <a:chOff x="3169800" y="2570539"/>
            <a:chExt cx="2804400" cy="360000"/>
          </a:xfrm>
        </p:grpSpPr>
        <p:sp>
          <p:nvSpPr>
            <p:cNvPr id="22" name="Google Shape;104;p14">
              <a:extLst>
                <a:ext uri="{FF2B5EF4-FFF2-40B4-BE49-F238E27FC236}">
                  <a16:creationId xmlns:a16="http://schemas.microsoft.com/office/drawing/2014/main" id="{17DF20C2-D727-A288-3184-184DE5FD771C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39100A6D-8CED-4035-942D-6B3A2DE7063F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B7413890-012E-6BA4-E040-77697BC4CE6C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25" name="L 字 24">
                <a:extLst>
                  <a:ext uri="{FF2B5EF4-FFF2-40B4-BE49-F238E27FC236}">
                    <a16:creationId xmlns:a16="http://schemas.microsoft.com/office/drawing/2014/main" id="{DA102C11-529D-8584-7BC0-1534192241E1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117174-DB71-6B8C-B364-781D9063FA38}"/>
              </a:ext>
            </a:extLst>
          </p:cNvPr>
          <p:cNvSpPr txBox="1"/>
          <p:nvPr/>
        </p:nvSpPr>
        <p:spPr>
          <a:xfrm>
            <a:off x="3170655" y="3822480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677569C-8770-1A88-7458-B42CAA04BB7B}"/>
              </a:ext>
            </a:extLst>
          </p:cNvPr>
          <p:cNvSpPr/>
          <p:nvPr/>
        </p:nvSpPr>
        <p:spPr>
          <a:xfrm>
            <a:off x="2410393" y="1186425"/>
            <a:ext cx="4333819" cy="3553796"/>
          </a:xfrm>
          <a:prstGeom prst="roundRect">
            <a:avLst/>
          </a:prstGeom>
          <a:solidFill>
            <a:srgbClr val="EEEEEE"/>
          </a:solidFill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9" name="Google Shape;77;p14">
            <a:extLst>
              <a:ext uri="{FF2B5EF4-FFF2-40B4-BE49-F238E27FC236}">
                <a16:creationId xmlns:a16="http://schemas.microsoft.com/office/drawing/2014/main" id="{5040BFBB-1E9C-7D9E-6715-46F95F048E57}"/>
              </a:ext>
            </a:extLst>
          </p:cNvPr>
          <p:cNvGrpSpPr/>
          <p:nvPr/>
        </p:nvGrpSpPr>
        <p:grpSpPr>
          <a:xfrm>
            <a:off x="3970307" y="4157237"/>
            <a:ext cx="1212300" cy="459975"/>
            <a:chOff x="7828725" y="67350"/>
            <a:chExt cx="1212300" cy="459975"/>
          </a:xfrm>
        </p:grpSpPr>
        <p:sp>
          <p:nvSpPr>
            <p:cNvPr id="27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7F63B224-831B-8F7A-7E7F-C07C0DA0AB01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8" name="Google Shape;79;p14">
              <a:extLst>
                <a:ext uri="{FF2B5EF4-FFF2-40B4-BE49-F238E27FC236}">
                  <a16:creationId xmlns:a16="http://schemas.microsoft.com/office/drawing/2014/main" id="{10767D72-8F68-D278-D2B9-0032A831F056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選　択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35C5B088-4EED-7AF7-DD33-0A883E9A6548}"/>
              </a:ext>
            </a:extLst>
          </p:cNvPr>
          <p:cNvGrpSpPr/>
          <p:nvPr/>
        </p:nvGrpSpPr>
        <p:grpSpPr>
          <a:xfrm>
            <a:off x="3046493" y="1379708"/>
            <a:ext cx="2731766" cy="2137374"/>
            <a:chOff x="3422398" y="1435921"/>
            <a:chExt cx="2731766" cy="2137374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A6EB3F87-4375-D2B8-DEB1-7F06AB5F353E}"/>
                </a:ext>
              </a:extLst>
            </p:cNvPr>
            <p:cNvSpPr/>
            <p:nvPr/>
          </p:nvSpPr>
          <p:spPr>
            <a:xfrm>
              <a:off x="3424271" y="1473397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D66F5A16-C17B-C8F8-8CE8-DE884F823C59}"/>
                </a:ext>
              </a:extLst>
            </p:cNvPr>
            <p:cNvSpPr/>
            <p:nvPr/>
          </p:nvSpPr>
          <p:spPr>
            <a:xfrm>
              <a:off x="3424271" y="3244110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DD0D1BE1-DB9B-4B1A-A4A5-E3567182207A}"/>
                </a:ext>
              </a:extLst>
            </p:cNvPr>
            <p:cNvSpPr/>
            <p:nvPr/>
          </p:nvSpPr>
          <p:spPr>
            <a:xfrm>
              <a:off x="3424271" y="2889967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A6B5999A-75A0-976D-6011-73B765E18EBC}"/>
                </a:ext>
              </a:extLst>
            </p:cNvPr>
            <p:cNvSpPr/>
            <p:nvPr/>
          </p:nvSpPr>
          <p:spPr>
            <a:xfrm>
              <a:off x="3424271" y="2535825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2DE0B4CB-0EEE-266D-8DF9-D335EDD690B5}"/>
                </a:ext>
              </a:extLst>
            </p:cNvPr>
            <p:cNvSpPr/>
            <p:nvPr/>
          </p:nvSpPr>
          <p:spPr>
            <a:xfrm>
              <a:off x="3424271" y="2181682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1CBD6A88-AB46-FBA2-F8A2-BE60E61344CD}"/>
                </a:ext>
              </a:extLst>
            </p:cNvPr>
            <p:cNvSpPr/>
            <p:nvPr/>
          </p:nvSpPr>
          <p:spPr>
            <a:xfrm>
              <a:off x="3422398" y="1827540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4A7092B-1299-5EC4-B463-1161DFB72BE4}"/>
                </a:ext>
              </a:extLst>
            </p:cNvPr>
            <p:cNvSpPr txBox="1"/>
            <p:nvPr/>
          </p:nvSpPr>
          <p:spPr>
            <a:xfrm>
              <a:off x="3679073" y="1435921"/>
              <a:ext cx="24657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港区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40ACFB2-1FFA-B951-3A03-AD2F7D525C42}"/>
                </a:ext>
              </a:extLst>
            </p:cNvPr>
            <p:cNvSpPr txBox="1"/>
            <p:nvPr/>
          </p:nvSpPr>
          <p:spPr>
            <a:xfrm>
              <a:off x="3679073" y="1791938"/>
              <a:ext cx="24657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中央区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042F33E5-B94D-0DA2-D9BB-B2502F02AF3B}"/>
                </a:ext>
              </a:extLst>
            </p:cNvPr>
            <p:cNvSpPr txBox="1"/>
            <p:nvPr/>
          </p:nvSpPr>
          <p:spPr>
            <a:xfrm>
              <a:off x="3688442" y="2129216"/>
              <a:ext cx="24657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千代田区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7934F63-D585-8654-00F0-4A871FEFAF28}"/>
                </a:ext>
              </a:extLst>
            </p:cNvPr>
            <p:cNvSpPr txBox="1"/>
            <p:nvPr/>
          </p:nvSpPr>
          <p:spPr>
            <a:xfrm>
              <a:off x="3679073" y="2494602"/>
              <a:ext cx="24657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品川区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4A9DC80F-633E-9D6D-B8C4-DB7323DE5940}"/>
                </a:ext>
              </a:extLst>
            </p:cNvPr>
            <p:cNvSpPr txBox="1"/>
            <p:nvPr/>
          </p:nvSpPr>
          <p:spPr>
            <a:xfrm>
              <a:off x="3688442" y="2850618"/>
              <a:ext cx="24657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大田区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3B22CC72-9D36-9D83-3B33-8D24BD004785}"/>
                </a:ext>
              </a:extLst>
            </p:cNvPr>
            <p:cNvSpPr txBox="1"/>
            <p:nvPr/>
          </p:nvSpPr>
          <p:spPr>
            <a:xfrm>
              <a:off x="3679073" y="3234741"/>
              <a:ext cx="24657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会議・打合せ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3A2720FA-06E8-2A93-6A8C-800C0552F216}"/>
              </a:ext>
            </a:extLst>
          </p:cNvPr>
          <p:cNvSpPr/>
          <p:nvPr/>
        </p:nvSpPr>
        <p:spPr>
          <a:xfrm>
            <a:off x="6541214" y="1582724"/>
            <a:ext cx="130581" cy="19196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5061DC71-0B17-0ADC-A691-74F341CF2832}"/>
              </a:ext>
            </a:extLst>
          </p:cNvPr>
          <p:cNvSpPr/>
          <p:nvPr/>
        </p:nvSpPr>
        <p:spPr>
          <a:xfrm>
            <a:off x="6536529" y="1582724"/>
            <a:ext cx="139949" cy="1222983"/>
          </a:xfrm>
          <a:prstGeom prst="roundRect">
            <a:avLst/>
          </a:prstGeom>
          <a:solidFill>
            <a:srgbClr val="0B5394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988710E8-41FF-B934-4F92-5B5175481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05546"/>
              </p:ext>
            </p:extLst>
          </p:nvPr>
        </p:nvGraphicFramePr>
        <p:xfrm>
          <a:off x="4693795" y="3241623"/>
          <a:ext cx="1657264" cy="38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264">
                  <a:extLst>
                    <a:ext uri="{9D8B030D-6E8A-4147-A177-3AD203B41FA5}">
                      <a16:colId xmlns:a16="http://schemas.microsoft.com/office/drawing/2014/main" val="3318607810"/>
                    </a:ext>
                  </a:extLst>
                </a:gridCol>
              </a:tblGrid>
              <a:tr h="38282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>
                      <a:solidFill>
                        <a:srgbClr val="0B5394"/>
                      </a:solidFill>
                    </a:lnL>
                    <a:lnR w="12700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B5394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963914"/>
                  </a:ext>
                </a:extLst>
              </a:tr>
            </a:tbl>
          </a:graphicData>
        </a:graphic>
      </p:graphicFrame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E7C5849-9458-8F15-A8E5-1079814C3E3E}"/>
              </a:ext>
            </a:extLst>
          </p:cNvPr>
          <p:cNvGrpSpPr/>
          <p:nvPr/>
        </p:nvGrpSpPr>
        <p:grpSpPr>
          <a:xfrm>
            <a:off x="3170173" y="3668477"/>
            <a:ext cx="2611521" cy="317805"/>
            <a:chOff x="2945479" y="3668477"/>
            <a:chExt cx="2611521" cy="317805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1626E317-6842-3EF1-1A05-5DE8AAF4E5E7}"/>
                </a:ext>
              </a:extLst>
            </p:cNvPr>
            <p:cNvSpPr txBox="1"/>
            <p:nvPr/>
          </p:nvSpPr>
          <p:spPr>
            <a:xfrm>
              <a:off x="2945479" y="3668479"/>
              <a:ext cx="1155734" cy="31780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/>
                <a:t>帰社予定</a:t>
              </a: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C4056CD3-6F0B-CEE5-29D9-C266C448FF39}"/>
                </a:ext>
              </a:extLst>
            </p:cNvPr>
            <p:cNvSpPr txBox="1"/>
            <p:nvPr/>
          </p:nvSpPr>
          <p:spPr>
            <a:xfrm>
              <a:off x="3848669" y="3668478"/>
              <a:ext cx="7246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B5394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dirty="0"/>
                <a:t> </a:t>
              </a: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78F32F30-3ECB-4C94-6283-DB87A809BB70}"/>
                </a:ext>
              </a:extLst>
            </p:cNvPr>
            <p:cNvSpPr txBox="1"/>
            <p:nvPr/>
          </p:nvSpPr>
          <p:spPr>
            <a:xfrm>
              <a:off x="4832398" y="3668477"/>
              <a:ext cx="7246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B5394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dirty="0"/>
                <a:t> </a:t>
              </a: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B9080F9D-FE5A-322A-0904-A3AA86F8BEFB}"/>
                </a:ext>
              </a:extLst>
            </p:cNvPr>
            <p:cNvSpPr txBox="1"/>
            <p:nvPr/>
          </p:nvSpPr>
          <p:spPr>
            <a:xfrm>
              <a:off x="4570071" y="3677846"/>
              <a:ext cx="26552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ja-JP" altLang="en-US"/>
                <a:t>: </a:t>
              </a:r>
            </a:p>
          </p:txBody>
        </p: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FECB7498-9C00-4F4F-03B5-2C4FE24D9D52}"/>
                </a:ext>
              </a:extLst>
            </p:cNvPr>
            <p:cNvGrpSpPr/>
            <p:nvPr/>
          </p:nvGrpSpPr>
          <p:grpSpPr>
            <a:xfrm>
              <a:off x="4294277" y="3684079"/>
              <a:ext cx="272298" cy="275747"/>
              <a:chOff x="5669000" y="1774273"/>
              <a:chExt cx="272298" cy="275747"/>
            </a:xfrm>
          </p:grpSpPr>
          <p:sp>
            <p:nvSpPr>
              <p:cNvPr id="103" name="四角形: 角を丸くする 102">
                <a:extLst>
                  <a:ext uri="{FF2B5EF4-FFF2-40B4-BE49-F238E27FC236}">
                    <a16:creationId xmlns:a16="http://schemas.microsoft.com/office/drawing/2014/main" id="{3AA49CA3-B28D-C416-DB66-28931C2B6909}"/>
                  </a:ext>
                </a:extLst>
              </p:cNvPr>
              <p:cNvSpPr/>
              <p:nvPr/>
            </p:nvSpPr>
            <p:spPr>
              <a:xfrm>
                <a:off x="5669000" y="1774273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5" name="L 字 104">
                <a:extLst>
                  <a:ext uri="{FF2B5EF4-FFF2-40B4-BE49-F238E27FC236}">
                    <a16:creationId xmlns:a16="http://schemas.microsoft.com/office/drawing/2014/main" id="{2E0708ED-2EB3-87B3-EECD-A0DD64760129}"/>
                  </a:ext>
                </a:extLst>
              </p:cNvPr>
              <p:cNvSpPr/>
              <p:nvPr/>
            </p:nvSpPr>
            <p:spPr>
              <a:xfrm rot="19020000">
                <a:off x="5737084" y="1842357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2CA6D413-FA10-BBF7-E035-9064021F36DD}"/>
                </a:ext>
              </a:extLst>
            </p:cNvPr>
            <p:cNvGrpSpPr/>
            <p:nvPr/>
          </p:nvGrpSpPr>
          <p:grpSpPr>
            <a:xfrm>
              <a:off x="5267323" y="3682764"/>
              <a:ext cx="272298" cy="275747"/>
              <a:chOff x="5648947" y="1754220"/>
              <a:chExt cx="272298" cy="275747"/>
            </a:xfrm>
          </p:grpSpPr>
          <p:sp>
            <p:nvSpPr>
              <p:cNvPr id="110" name="四角形: 角を丸くする 109">
                <a:extLst>
                  <a:ext uri="{FF2B5EF4-FFF2-40B4-BE49-F238E27FC236}">
                    <a16:creationId xmlns:a16="http://schemas.microsoft.com/office/drawing/2014/main" id="{E54D7520-7A9F-B745-0CB4-CAF3BE65F283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1" name="L 字 110">
                <a:extLst>
                  <a:ext uri="{FF2B5EF4-FFF2-40B4-BE49-F238E27FC236}">
                    <a16:creationId xmlns:a16="http://schemas.microsoft.com/office/drawing/2014/main" id="{25B414E0-2F20-7B2D-E91C-111E3CCDE8A1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7FB2074-E254-2E01-25BC-772D4261A228}"/>
              </a:ext>
            </a:extLst>
          </p:cNvPr>
          <p:cNvGrpSpPr/>
          <p:nvPr/>
        </p:nvGrpSpPr>
        <p:grpSpPr>
          <a:xfrm>
            <a:off x="4705930" y="1370337"/>
            <a:ext cx="2724895" cy="1793225"/>
            <a:chOff x="4705930" y="1370337"/>
            <a:chExt cx="2724895" cy="1793225"/>
          </a:xfrm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9EB0FD26-3561-7D9C-B770-5835DD05715E}"/>
                </a:ext>
              </a:extLst>
            </p:cNvPr>
            <p:cNvGrpSpPr/>
            <p:nvPr/>
          </p:nvGrpSpPr>
          <p:grpSpPr>
            <a:xfrm>
              <a:off x="4705930" y="1370337"/>
              <a:ext cx="2722397" cy="1397235"/>
              <a:chOff x="3422398" y="1435921"/>
              <a:chExt cx="2722397" cy="1397235"/>
            </a:xfrm>
          </p:grpSpPr>
          <p:sp>
            <p:nvSpPr>
              <p:cNvPr id="59" name="四角形: 角を丸くする 58">
                <a:extLst>
                  <a:ext uri="{FF2B5EF4-FFF2-40B4-BE49-F238E27FC236}">
                    <a16:creationId xmlns:a16="http://schemas.microsoft.com/office/drawing/2014/main" id="{4CE305A0-B94A-C0D3-932E-BCCA1ADFA839}"/>
                  </a:ext>
                </a:extLst>
              </p:cNvPr>
              <p:cNvSpPr/>
              <p:nvPr/>
            </p:nvSpPr>
            <p:spPr>
              <a:xfrm>
                <a:off x="3424271" y="1473397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2" name="四角形: 角を丸くする 61">
                <a:extLst>
                  <a:ext uri="{FF2B5EF4-FFF2-40B4-BE49-F238E27FC236}">
                    <a16:creationId xmlns:a16="http://schemas.microsoft.com/office/drawing/2014/main" id="{4F88D991-6F78-D8E7-DE7A-BB230FE11813}"/>
                  </a:ext>
                </a:extLst>
              </p:cNvPr>
              <p:cNvSpPr/>
              <p:nvPr/>
            </p:nvSpPr>
            <p:spPr>
              <a:xfrm>
                <a:off x="3424271" y="2535825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3" name="四角形: 角を丸くする 62">
                <a:extLst>
                  <a:ext uri="{FF2B5EF4-FFF2-40B4-BE49-F238E27FC236}">
                    <a16:creationId xmlns:a16="http://schemas.microsoft.com/office/drawing/2014/main" id="{C99799EA-1F17-7C55-142A-8FBC8440EF7C}"/>
                  </a:ext>
                </a:extLst>
              </p:cNvPr>
              <p:cNvSpPr/>
              <p:nvPr/>
            </p:nvSpPr>
            <p:spPr>
              <a:xfrm>
                <a:off x="3424271" y="2181682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" name="四角形: 角を丸くする 63">
                <a:extLst>
                  <a:ext uri="{FF2B5EF4-FFF2-40B4-BE49-F238E27FC236}">
                    <a16:creationId xmlns:a16="http://schemas.microsoft.com/office/drawing/2014/main" id="{E18EFC4C-6BCD-0388-C4AE-8F434C494831}"/>
                  </a:ext>
                </a:extLst>
              </p:cNvPr>
              <p:cNvSpPr/>
              <p:nvPr/>
            </p:nvSpPr>
            <p:spPr>
              <a:xfrm>
                <a:off x="3422398" y="1827540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694BBE6-6DEA-5ECF-661D-24235F1EADC7}"/>
                  </a:ext>
                </a:extLst>
              </p:cNvPr>
              <p:cNvSpPr txBox="1"/>
              <p:nvPr/>
            </p:nvSpPr>
            <p:spPr>
              <a:xfrm>
                <a:off x="3679073" y="1435921"/>
                <a:ext cx="110813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altLang="en-US" sz="1600">
                    <a:solidFill>
                      <a:srgbClr val="595959"/>
                    </a:solidFill>
                    <a:latin typeface="ＭＳ Ｐゴシック"/>
                    <a:ea typeface="ＭＳ Ｐゴシック"/>
                  </a:rPr>
                  <a:t>在宅</a:t>
                </a:r>
                <a:endParaRPr lang="ja-JP" altLang="en-US" sz="1600" dirty="0">
                  <a:solidFill>
                    <a:srgbClr val="595959"/>
                  </a:solidFill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E4653B3E-B726-E159-C239-046865BF3825}"/>
                  </a:ext>
                </a:extLst>
              </p:cNvPr>
              <p:cNvSpPr txBox="1"/>
              <p:nvPr/>
            </p:nvSpPr>
            <p:spPr>
              <a:xfrm>
                <a:off x="3679073" y="1791938"/>
                <a:ext cx="110813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altLang="en-US" sz="1600">
                    <a:solidFill>
                      <a:srgbClr val="595959"/>
                    </a:solidFill>
                    <a:latin typeface="ＭＳ Ｐゴシック"/>
                    <a:ea typeface="ＭＳ Ｐゴシック"/>
                  </a:rPr>
                  <a:t>研修</a:t>
                </a:r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A5DC6846-33EC-005A-DD45-E4CB4881C3AC}"/>
                  </a:ext>
                </a:extLst>
              </p:cNvPr>
              <p:cNvSpPr txBox="1"/>
              <p:nvPr/>
            </p:nvSpPr>
            <p:spPr>
              <a:xfrm>
                <a:off x="3688442" y="2129216"/>
                <a:ext cx="110813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altLang="en-US" sz="1600">
                    <a:solidFill>
                      <a:srgbClr val="595959"/>
                    </a:solidFill>
                    <a:latin typeface="ＭＳ Ｐゴシック"/>
                    <a:ea typeface="ＭＳ Ｐゴシック"/>
                  </a:rPr>
                  <a:t>出張</a:t>
                </a:r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3342C2E-DC56-B4CF-A8AC-351B6896DD33}"/>
                  </a:ext>
                </a:extLst>
              </p:cNvPr>
              <p:cNvSpPr txBox="1"/>
              <p:nvPr/>
            </p:nvSpPr>
            <p:spPr>
              <a:xfrm>
                <a:off x="3679073" y="2494602"/>
                <a:ext cx="2465722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altLang="en-US" sz="1600">
                    <a:solidFill>
                      <a:srgbClr val="595959"/>
                    </a:solidFill>
                    <a:latin typeface="ＭＳ Ｐゴシック"/>
                    <a:ea typeface="ＭＳ Ｐゴシック"/>
                  </a:rPr>
                  <a:t>Kyuka</a:t>
                </a:r>
                <a:endParaRPr lang="ja-JP" altLang="en-US" sz="1600" dirty="0">
                  <a:solidFill>
                    <a:srgbClr val="595959"/>
                  </a:solidFill>
                  <a:latin typeface="ＭＳ Ｐゴシック"/>
                  <a:ea typeface="ＭＳ Ｐゴシック"/>
                </a:endParaRPr>
              </a:p>
            </p:txBody>
          </p:sp>
        </p:grp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8724A9E7-B5F1-98E3-ED65-568FB364D935}"/>
                </a:ext>
              </a:extLst>
            </p:cNvPr>
            <p:cNvSpPr/>
            <p:nvPr/>
          </p:nvSpPr>
          <p:spPr>
            <a:xfrm>
              <a:off x="4710301" y="2866231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AF8EF57-57DB-930A-F352-321AE63AE899}"/>
                </a:ext>
              </a:extLst>
            </p:cNvPr>
            <p:cNvSpPr txBox="1"/>
            <p:nvPr/>
          </p:nvSpPr>
          <p:spPr>
            <a:xfrm>
              <a:off x="4965103" y="2825008"/>
              <a:ext cx="24657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その他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51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b="1" u="sng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rPr>
              <a:t>予定登録</a:t>
            </a:r>
            <a:endParaRPr sz="1900" b="1" u="sng">
              <a:solidFill>
                <a:schemeClr val="lt1"/>
              </a:solidFill>
              <a:latin typeface="ＭＳ Ｐゴシック"/>
              <a:ea typeface="ＭＳ Ｐゴシック"/>
              <a:cs typeface="Meiryo"/>
              <a:sym typeface="Meiryo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3965850" y="4267165"/>
            <a:ext cx="1212300" cy="459975"/>
            <a:chOff x="7828725" y="67350"/>
            <a:chExt cx="1212300" cy="459975"/>
          </a:xfrm>
        </p:grpSpPr>
        <p:sp>
          <p:nvSpPr>
            <p:cNvPr id="78" name="Google Shape;78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登　録</a:t>
              </a:r>
              <a:endParaRPr sz="15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2024年09月23日</a:t>
            </a:r>
            <a:endParaRPr sz="2500" b="1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7555EDF-0B7E-4023-3F12-FB400D33530E}"/>
              </a:ext>
            </a:extLst>
          </p:cNvPr>
          <p:cNvGrpSpPr/>
          <p:nvPr/>
        </p:nvGrpSpPr>
        <p:grpSpPr>
          <a:xfrm>
            <a:off x="3169800" y="1176641"/>
            <a:ext cx="2804400" cy="1056324"/>
            <a:chOff x="3169800" y="1176641"/>
            <a:chExt cx="2804400" cy="1056324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AM</a:t>
              </a:r>
              <a:endParaRPr sz="1800" b="1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169800" y="1872965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32E0BA6-4FD0-6CF0-34AC-E2114A54FF9A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23B09406-38F7-E24C-9586-4AC29544004C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" name="L 字 3">
                <a:extLst>
                  <a:ext uri="{FF2B5EF4-FFF2-40B4-BE49-F238E27FC236}">
                    <a16:creationId xmlns:a16="http://schemas.microsoft.com/office/drawing/2014/main" id="{6EB4E843-C280-1AF0-A21E-C26DB7BAA5B9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5E6C6F8-B44B-DD5E-A0ED-91D40D1E6574}"/>
                </a:ext>
              </a:extLst>
            </p:cNvPr>
            <p:cNvGrpSpPr/>
            <p:nvPr/>
          </p:nvGrpSpPr>
          <p:grpSpPr>
            <a:xfrm>
              <a:off x="5648947" y="1915390"/>
              <a:ext cx="272298" cy="275747"/>
              <a:chOff x="5648947" y="1754220"/>
              <a:chExt cx="272298" cy="275747"/>
            </a:xfrm>
          </p:grpSpPr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B7DE717E-8914-B9DE-C9B1-94B29E44D19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8" name="L 字 7">
                <a:extLst>
                  <a:ext uri="{FF2B5EF4-FFF2-40B4-BE49-F238E27FC236}">
                    <a16:creationId xmlns:a16="http://schemas.microsoft.com/office/drawing/2014/main" id="{3E64B515-B0F8-662E-E4D7-8F91DA505E9C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A40CC9-70C4-E123-F589-FF351260FCD9}"/>
              </a:ext>
            </a:extLst>
          </p:cNvPr>
          <p:cNvGrpSpPr/>
          <p:nvPr/>
        </p:nvGrpSpPr>
        <p:grpSpPr>
          <a:xfrm>
            <a:off x="3169800" y="2294859"/>
            <a:ext cx="2804400" cy="1046955"/>
            <a:chOff x="3169800" y="2379179"/>
            <a:chExt cx="2804400" cy="1046955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PM</a:t>
              </a:r>
              <a:endParaRPr sz="1800" b="1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3169800" y="3066134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421A874-B941-4830-5369-12156E811EC0}"/>
                </a:ext>
              </a:extLst>
            </p:cNvPr>
            <p:cNvGrpSpPr/>
            <p:nvPr/>
          </p:nvGrpSpPr>
          <p:grpSpPr>
            <a:xfrm>
              <a:off x="5648946" y="2694635"/>
              <a:ext cx="272298" cy="275747"/>
              <a:chOff x="5648947" y="1754220"/>
              <a:chExt cx="272298" cy="275747"/>
            </a:xfrm>
          </p:grpSpPr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512FB80D-F3E1-9F8F-59A5-F5FC6EDFDEE1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11" name="L 字 10">
                <a:extLst>
                  <a:ext uri="{FF2B5EF4-FFF2-40B4-BE49-F238E27FC236}">
                    <a16:creationId xmlns:a16="http://schemas.microsoft.com/office/drawing/2014/main" id="{B5C04AC0-B9E8-C32E-8446-48E9DD15AD6C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BF0651C2-2BDD-C3F9-A96E-3EDBC4975593}"/>
                </a:ext>
              </a:extLst>
            </p:cNvPr>
            <p:cNvGrpSpPr/>
            <p:nvPr/>
          </p:nvGrpSpPr>
          <p:grpSpPr>
            <a:xfrm>
              <a:off x="5648947" y="3108766"/>
              <a:ext cx="272298" cy="275747"/>
              <a:chOff x="5648947" y="1754220"/>
              <a:chExt cx="272298" cy="275747"/>
            </a:xfrm>
          </p:grpSpPr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745FC35C-91AC-5E82-0790-F56BCEF9E263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14" name="L 字 13">
                <a:extLst>
                  <a:ext uri="{FF2B5EF4-FFF2-40B4-BE49-F238E27FC236}">
                    <a16:creationId xmlns:a16="http://schemas.microsoft.com/office/drawing/2014/main" id="{B486B972-0A34-878F-3556-92F1DFB2DF71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ECED8B4-927B-5CEA-8226-8692D17EAD32}"/>
              </a:ext>
            </a:extLst>
          </p:cNvPr>
          <p:cNvSpPr/>
          <p:nvPr/>
        </p:nvSpPr>
        <p:spPr>
          <a:xfrm>
            <a:off x="3166316" y="342898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7EC8433-31DB-28F5-627B-05F80564FE92}"/>
              </a:ext>
            </a:extLst>
          </p:cNvPr>
          <p:cNvSpPr txBox="1"/>
          <p:nvPr/>
        </p:nvSpPr>
        <p:spPr>
          <a:xfrm>
            <a:off x="3507935" y="340088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5F1F2B1-298B-EA8E-62FF-EA7D947EC936}"/>
              </a:ext>
            </a:extLst>
          </p:cNvPr>
          <p:cNvGrpSpPr/>
          <p:nvPr/>
        </p:nvGrpSpPr>
        <p:grpSpPr>
          <a:xfrm>
            <a:off x="3172298" y="3800357"/>
            <a:ext cx="2804400" cy="360000"/>
            <a:chOff x="3169800" y="2570539"/>
            <a:chExt cx="2804400" cy="360000"/>
          </a:xfrm>
        </p:grpSpPr>
        <p:sp>
          <p:nvSpPr>
            <p:cNvPr id="22" name="Google Shape;104;p14">
              <a:extLst>
                <a:ext uri="{FF2B5EF4-FFF2-40B4-BE49-F238E27FC236}">
                  <a16:creationId xmlns:a16="http://schemas.microsoft.com/office/drawing/2014/main" id="{17DF20C2-D727-A288-3184-184DE5FD771C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39100A6D-8CED-4035-942D-6B3A2DE7063F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B7413890-012E-6BA4-E040-77697BC4CE6C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25" name="L 字 24">
                <a:extLst>
                  <a:ext uri="{FF2B5EF4-FFF2-40B4-BE49-F238E27FC236}">
                    <a16:creationId xmlns:a16="http://schemas.microsoft.com/office/drawing/2014/main" id="{DA102C11-529D-8584-7BC0-1534192241E1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117174-DB71-6B8C-B364-781D9063FA38}"/>
              </a:ext>
            </a:extLst>
          </p:cNvPr>
          <p:cNvSpPr txBox="1"/>
          <p:nvPr/>
        </p:nvSpPr>
        <p:spPr>
          <a:xfrm>
            <a:off x="3170655" y="3822480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677569C-8770-1A88-7458-B42CAA04BB7B}"/>
              </a:ext>
            </a:extLst>
          </p:cNvPr>
          <p:cNvSpPr/>
          <p:nvPr/>
        </p:nvSpPr>
        <p:spPr>
          <a:xfrm>
            <a:off x="1473508" y="1186425"/>
            <a:ext cx="6207588" cy="3553796"/>
          </a:xfrm>
          <a:prstGeom prst="roundRect">
            <a:avLst/>
          </a:prstGeom>
          <a:solidFill>
            <a:srgbClr val="EEEEEE"/>
          </a:solidFill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9" name="Google Shape;77;p14">
            <a:extLst>
              <a:ext uri="{FF2B5EF4-FFF2-40B4-BE49-F238E27FC236}">
                <a16:creationId xmlns:a16="http://schemas.microsoft.com/office/drawing/2014/main" id="{5040BFBB-1E9C-7D9E-6715-46F95F048E57}"/>
              </a:ext>
            </a:extLst>
          </p:cNvPr>
          <p:cNvGrpSpPr/>
          <p:nvPr/>
        </p:nvGrpSpPr>
        <p:grpSpPr>
          <a:xfrm>
            <a:off x="3970307" y="4157237"/>
            <a:ext cx="1212300" cy="459975"/>
            <a:chOff x="7828725" y="67350"/>
            <a:chExt cx="1212300" cy="459975"/>
          </a:xfrm>
        </p:grpSpPr>
        <p:sp>
          <p:nvSpPr>
            <p:cNvPr id="27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7F63B224-831B-8F7A-7E7F-C07C0DA0AB01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28" name="Google Shape;79;p14">
              <a:extLst>
                <a:ext uri="{FF2B5EF4-FFF2-40B4-BE49-F238E27FC236}">
                  <a16:creationId xmlns:a16="http://schemas.microsoft.com/office/drawing/2014/main" id="{10767D72-8F68-D278-D2B9-0032A831F056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選　択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3A2720FA-06E8-2A93-6A8C-800C0552F216}"/>
              </a:ext>
            </a:extLst>
          </p:cNvPr>
          <p:cNvSpPr/>
          <p:nvPr/>
        </p:nvSpPr>
        <p:spPr>
          <a:xfrm>
            <a:off x="7478099" y="1713888"/>
            <a:ext cx="130581" cy="235661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5061DC71-0B17-0ADC-A691-74F341CF2832}"/>
              </a:ext>
            </a:extLst>
          </p:cNvPr>
          <p:cNvSpPr/>
          <p:nvPr/>
        </p:nvSpPr>
        <p:spPr>
          <a:xfrm>
            <a:off x="7473415" y="1713888"/>
            <a:ext cx="139949" cy="1222983"/>
          </a:xfrm>
          <a:prstGeom prst="roundRect">
            <a:avLst/>
          </a:prstGeom>
          <a:solidFill>
            <a:srgbClr val="0B5394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F778079-26D3-4585-0915-7DC78A3A05BF}"/>
              </a:ext>
            </a:extLst>
          </p:cNvPr>
          <p:cNvGrpSpPr/>
          <p:nvPr/>
        </p:nvGrpSpPr>
        <p:grpSpPr>
          <a:xfrm>
            <a:off x="1590618" y="1541176"/>
            <a:ext cx="5965521" cy="2137374"/>
            <a:chOff x="1998333" y="1541176"/>
            <a:chExt cx="5965521" cy="2137374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3D4ABA6-725F-809E-30FC-E35830D33ECB}"/>
                </a:ext>
              </a:extLst>
            </p:cNvPr>
            <p:cNvGrpSpPr/>
            <p:nvPr/>
          </p:nvGrpSpPr>
          <p:grpSpPr>
            <a:xfrm>
              <a:off x="1998333" y="1541176"/>
              <a:ext cx="1637112" cy="2137374"/>
              <a:chOff x="1661054" y="1435921"/>
              <a:chExt cx="1637112" cy="2137374"/>
            </a:xfrm>
          </p:grpSpPr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A6EB3F87-4375-D2B8-DEB1-7F06AB5F353E}"/>
                  </a:ext>
                </a:extLst>
              </p:cNvPr>
              <p:cNvSpPr/>
              <p:nvPr/>
            </p:nvSpPr>
            <p:spPr>
              <a:xfrm>
                <a:off x="1662927" y="1473397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3" name="四角形: 角を丸くする 32">
                <a:extLst>
                  <a:ext uri="{FF2B5EF4-FFF2-40B4-BE49-F238E27FC236}">
                    <a16:creationId xmlns:a16="http://schemas.microsoft.com/office/drawing/2014/main" id="{D66F5A16-C17B-C8F8-8CE8-DE884F823C59}"/>
                  </a:ext>
                </a:extLst>
              </p:cNvPr>
              <p:cNvSpPr/>
              <p:nvPr/>
            </p:nvSpPr>
            <p:spPr>
              <a:xfrm>
                <a:off x="1662927" y="3244110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5" name="四角形: 角を丸くする 34">
                <a:extLst>
                  <a:ext uri="{FF2B5EF4-FFF2-40B4-BE49-F238E27FC236}">
                    <a16:creationId xmlns:a16="http://schemas.microsoft.com/office/drawing/2014/main" id="{DD0D1BE1-DB9B-4B1A-A4A5-E3567182207A}"/>
                  </a:ext>
                </a:extLst>
              </p:cNvPr>
              <p:cNvSpPr/>
              <p:nvPr/>
            </p:nvSpPr>
            <p:spPr>
              <a:xfrm>
                <a:off x="1662927" y="2889967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A6B5999A-75A0-976D-6011-73B765E18EBC}"/>
                  </a:ext>
                </a:extLst>
              </p:cNvPr>
              <p:cNvSpPr/>
              <p:nvPr/>
            </p:nvSpPr>
            <p:spPr>
              <a:xfrm>
                <a:off x="1662927" y="2535825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2DE0B4CB-0EEE-266D-8DF9-D335EDD690B5}"/>
                  </a:ext>
                </a:extLst>
              </p:cNvPr>
              <p:cNvSpPr/>
              <p:nvPr/>
            </p:nvSpPr>
            <p:spPr>
              <a:xfrm>
                <a:off x="1662927" y="2181682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1CBD6A88-AB46-FBA2-F8A2-BE60E61344CD}"/>
                  </a:ext>
                </a:extLst>
              </p:cNvPr>
              <p:cNvSpPr/>
              <p:nvPr/>
            </p:nvSpPr>
            <p:spPr>
              <a:xfrm>
                <a:off x="1661054" y="1827540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4A7092B-1299-5EC4-B463-1161DFB72BE4}"/>
                  </a:ext>
                </a:extLst>
              </p:cNvPr>
              <p:cNvSpPr txBox="1"/>
              <p:nvPr/>
            </p:nvSpPr>
            <p:spPr>
              <a:xfrm>
                <a:off x="1917729" y="1435921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altLang="en-US" sz="1600">
                    <a:solidFill>
                      <a:srgbClr val="595959"/>
                    </a:solidFill>
                    <a:latin typeface="ＭＳ Ｐゴシック"/>
                    <a:ea typeface="ＭＳ Ｐゴシック"/>
                  </a:rPr>
                  <a:t>氏名１</a:t>
                </a:r>
                <a:endParaRPr lang="ja-JP" altLang="en-US" sz="1600" dirty="0">
                  <a:solidFill>
                    <a:srgbClr val="595959"/>
                  </a:solidFill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40ACFB2-1FFA-B951-3A03-AD2F7D525C42}"/>
                  </a:ext>
                </a:extLst>
              </p:cNvPr>
              <p:cNvSpPr txBox="1"/>
              <p:nvPr/>
            </p:nvSpPr>
            <p:spPr>
              <a:xfrm>
                <a:off x="1917729" y="1791938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２</a:t>
                </a:r>
                <a:endParaRPr lang="ja-JP"/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42F33E5-B94D-0DA2-D9BB-B2502F02AF3B}"/>
                  </a:ext>
                </a:extLst>
              </p:cNvPr>
              <p:cNvSpPr txBox="1"/>
              <p:nvPr/>
            </p:nvSpPr>
            <p:spPr>
              <a:xfrm>
                <a:off x="1927098" y="2129216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３</a:t>
                </a:r>
                <a:endParaRPr lang="ja-JP"/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7934F63-D585-8654-00F0-4A871FEFAF28}"/>
                  </a:ext>
                </a:extLst>
              </p:cNvPr>
              <p:cNvSpPr txBox="1"/>
              <p:nvPr/>
            </p:nvSpPr>
            <p:spPr>
              <a:xfrm>
                <a:off x="1917729" y="2494602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４</a:t>
                </a:r>
                <a:endParaRPr lang="ja-JP"/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4A9DC80F-633E-9D6D-B8C4-DB7323DE5940}"/>
                  </a:ext>
                </a:extLst>
              </p:cNvPr>
              <p:cNvSpPr txBox="1"/>
              <p:nvPr/>
            </p:nvSpPr>
            <p:spPr>
              <a:xfrm>
                <a:off x="1927098" y="2850618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５</a:t>
                </a:r>
                <a:endParaRPr lang="ja-JP"/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3B22CC72-9D36-9D83-3B33-8D24BD004785}"/>
                  </a:ext>
                </a:extLst>
              </p:cNvPr>
              <p:cNvSpPr txBox="1"/>
              <p:nvPr/>
            </p:nvSpPr>
            <p:spPr>
              <a:xfrm>
                <a:off x="1917729" y="3234741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６</a:t>
                </a:r>
                <a:endParaRPr lang="ja-JP"/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0EFE8C84-6FC4-C3E8-BA66-356B74857CBD}"/>
                </a:ext>
              </a:extLst>
            </p:cNvPr>
            <p:cNvGrpSpPr/>
            <p:nvPr/>
          </p:nvGrpSpPr>
          <p:grpSpPr>
            <a:xfrm>
              <a:off x="3431766" y="1541176"/>
              <a:ext cx="1637112" cy="2137374"/>
              <a:chOff x="1661054" y="1435921"/>
              <a:chExt cx="1637112" cy="2137374"/>
            </a:xfrm>
          </p:grpSpPr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4C72BF88-B855-7A6C-D42F-59589DE8382E}"/>
                  </a:ext>
                </a:extLst>
              </p:cNvPr>
              <p:cNvSpPr/>
              <p:nvPr/>
            </p:nvSpPr>
            <p:spPr>
              <a:xfrm>
                <a:off x="1662927" y="1473397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1AD6A079-DC31-282A-92A7-93FB38E9D648}"/>
                  </a:ext>
                </a:extLst>
              </p:cNvPr>
              <p:cNvSpPr/>
              <p:nvPr/>
            </p:nvSpPr>
            <p:spPr>
              <a:xfrm>
                <a:off x="1662927" y="3244110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8D3D69E0-9C9F-EA31-4620-EB924028272A}"/>
                  </a:ext>
                </a:extLst>
              </p:cNvPr>
              <p:cNvSpPr/>
              <p:nvPr/>
            </p:nvSpPr>
            <p:spPr>
              <a:xfrm>
                <a:off x="1662927" y="2889967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6ECA9078-EE2A-FE59-72CE-531BAA14AA10}"/>
                  </a:ext>
                </a:extLst>
              </p:cNvPr>
              <p:cNvSpPr/>
              <p:nvPr/>
            </p:nvSpPr>
            <p:spPr>
              <a:xfrm>
                <a:off x="1662927" y="2535825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id="{4DE4F7C7-E3A4-8DD0-8471-C97171E622CC}"/>
                  </a:ext>
                </a:extLst>
              </p:cNvPr>
              <p:cNvSpPr/>
              <p:nvPr/>
            </p:nvSpPr>
            <p:spPr>
              <a:xfrm>
                <a:off x="1662927" y="2181682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0" name="四角形: 角を丸くする 39">
                <a:extLst>
                  <a:ext uri="{FF2B5EF4-FFF2-40B4-BE49-F238E27FC236}">
                    <a16:creationId xmlns:a16="http://schemas.microsoft.com/office/drawing/2014/main" id="{8B7DDCF2-047C-0FE5-02C8-95E986D233D7}"/>
                  </a:ext>
                </a:extLst>
              </p:cNvPr>
              <p:cNvSpPr/>
              <p:nvPr/>
            </p:nvSpPr>
            <p:spPr>
              <a:xfrm>
                <a:off x="1661054" y="1827540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633512C-495D-1181-5021-98E7C3F4626D}"/>
                  </a:ext>
                </a:extLst>
              </p:cNvPr>
              <p:cNvSpPr txBox="1"/>
              <p:nvPr/>
            </p:nvSpPr>
            <p:spPr>
              <a:xfrm>
                <a:off x="1917729" y="1435921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７</a:t>
                </a:r>
                <a:endParaRPr lang="ja-JP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77AA76E-5132-75B2-FD35-B6B36F877368}"/>
                  </a:ext>
                </a:extLst>
              </p:cNvPr>
              <p:cNvSpPr txBox="1"/>
              <p:nvPr/>
            </p:nvSpPr>
            <p:spPr>
              <a:xfrm>
                <a:off x="1917729" y="1791938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８</a:t>
                </a:r>
                <a:endParaRPr lang="ja-JP"/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A9BF34F-515C-4556-B507-4942F5E13130}"/>
                  </a:ext>
                </a:extLst>
              </p:cNvPr>
              <p:cNvSpPr txBox="1"/>
              <p:nvPr/>
            </p:nvSpPr>
            <p:spPr>
              <a:xfrm>
                <a:off x="1927098" y="2129216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９</a:t>
                </a:r>
                <a:endParaRPr lang="ja-JP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D1BDDA0-75FE-8AD4-2E61-04F046562FBC}"/>
                  </a:ext>
                </a:extLst>
              </p:cNvPr>
              <p:cNvSpPr txBox="1"/>
              <p:nvPr/>
            </p:nvSpPr>
            <p:spPr>
              <a:xfrm>
                <a:off x="1917729" y="2494602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１０</a:t>
                </a:r>
                <a:endParaRPr lang="ja-JP"/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B42ED136-DD43-2EB9-766C-CC9F06E1BF99}"/>
                  </a:ext>
                </a:extLst>
              </p:cNvPr>
              <p:cNvSpPr txBox="1"/>
              <p:nvPr/>
            </p:nvSpPr>
            <p:spPr>
              <a:xfrm>
                <a:off x="1927098" y="2850618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１１</a:t>
                </a:r>
                <a:endParaRPr lang="ja-JP"/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7D590365-E0A8-AC48-5013-FED48236190F}"/>
                  </a:ext>
                </a:extLst>
              </p:cNvPr>
              <p:cNvSpPr txBox="1"/>
              <p:nvPr/>
            </p:nvSpPr>
            <p:spPr>
              <a:xfrm>
                <a:off x="1917729" y="3234741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１２</a:t>
                </a:r>
                <a:endParaRPr lang="ja-JP"/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1CCD90CF-4985-7730-1F96-887C0B5C03A4}"/>
                </a:ext>
              </a:extLst>
            </p:cNvPr>
            <p:cNvGrpSpPr/>
            <p:nvPr/>
          </p:nvGrpSpPr>
          <p:grpSpPr>
            <a:xfrm>
              <a:off x="4874570" y="1541176"/>
              <a:ext cx="1637112" cy="2137374"/>
              <a:chOff x="1661054" y="1435921"/>
              <a:chExt cx="1637112" cy="2137374"/>
            </a:xfrm>
          </p:grpSpPr>
          <p:sp>
            <p:nvSpPr>
              <p:cNvPr id="58" name="四角形: 角を丸くする 57">
                <a:extLst>
                  <a:ext uri="{FF2B5EF4-FFF2-40B4-BE49-F238E27FC236}">
                    <a16:creationId xmlns:a16="http://schemas.microsoft.com/office/drawing/2014/main" id="{562D78B9-A0DF-177A-59D6-8EC2C6BB920D}"/>
                  </a:ext>
                </a:extLst>
              </p:cNvPr>
              <p:cNvSpPr/>
              <p:nvPr/>
            </p:nvSpPr>
            <p:spPr>
              <a:xfrm>
                <a:off x="1662927" y="1473397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9" name="四角形: 角を丸くする 58">
                <a:extLst>
                  <a:ext uri="{FF2B5EF4-FFF2-40B4-BE49-F238E27FC236}">
                    <a16:creationId xmlns:a16="http://schemas.microsoft.com/office/drawing/2014/main" id="{03FBF001-392A-FB2D-7BF7-7659625DD0B3}"/>
                  </a:ext>
                </a:extLst>
              </p:cNvPr>
              <p:cNvSpPr/>
              <p:nvPr/>
            </p:nvSpPr>
            <p:spPr>
              <a:xfrm>
                <a:off x="1662927" y="3244110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0" name="四角形: 角を丸くする 59">
                <a:extLst>
                  <a:ext uri="{FF2B5EF4-FFF2-40B4-BE49-F238E27FC236}">
                    <a16:creationId xmlns:a16="http://schemas.microsoft.com/office/drawing/2014/main" id="{218D86D2-A287-0006-59AF-19159E292A3E}"/>
                  </a:ext>
                </a:extLst>
              </p:cNvPr>
              <p:cNvSpPr/>
              <p:nvPr/>
            </p:nvSpPr>
            <p:spPr>
              <a:xfrm>
                <a:off x="1662927" y="2889967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1" name="四角形: 角を丸くする 60">
                <a:extLst>
                  <a:ext uri="{FF2B5EF4-FFF2-40B4-BE49-F238E27FC236}">
                    <a16:creationId xmlns:a16="http://schemas.microsoft.com/office/drawing/2014/main" id="{F729A453-DCFC-36FF-26D1-EA0E60154998}"/>
                  </a:ext>
                </a:extLst>
              </p:cNvPr>
              <p:cNvSpPr/>
              <p:nvPr/>
            </p:nvSpPr>
            <p:spPr>
              <a:xfrm>
                <a:off x="1662927" y="2535825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2" name="四角形: 角を丸くする 61">
                <a:extLst>
                  <a:ext uri="{FF2B5EF4-FFF2-40B4-BE49-F238E27FC236}">
                    <a16:creationId xmlns:a16="http://schemas.microsoft.com/office/drawing/2014/main" id="{91538C13-C835-F930-A107-B3812886B1F2}"/>
                  </a:ext>
                </a:extLst>
              </p:cNvPr>
              <p:cNvSpPr/>
              <p:nvPr/>
            </p:nvSpPr>
            <p:spPr>
              <a:xfrm>
                <a:off x="1662927" y="2181682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3" name="四角形: 角を丸くする 62">
                <a:extLst>
                  <a:ext uri="{FF2B5EF4-FFF2-40B4-BE49-F238E27FC236}">
                    <a16:creationId xmlns:a16="http://schemas.microsoft.com/office/drawing/2014/main" id="{22B15F29-6C9C-2176-F699-D36F1CFC0A30}"/>
                  </a:ext>
                </a:extLst>
              </p:cNvPr>
              <p:cNvSpPr/>
              <p:nvPr/>
            </p:nvSpPr>
            <p:spPr>
              <a:xfrm>
                <a:off x="1661054" y="1827540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4C087CB-D1A3-8BB7-4454-18426C5C09FF}"/>
                  </a:ext>
                </a:extLst>
              </p:cNvPr>
              <p:cNvSpPr txBox="1"/>
              <p:nvPr/>
            </p:nvSpPr>
            <p:spPr>
              <a:xfrm>
                <a:off x="1917729" y="1435921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１３</a:t>
                </a:r>
                <a:endParaRPr lang="ja-JP"/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95D96544-33E0-B57B-EFE4-FA637F1530CE}"/>
                  </a:ext>
                </a:extLst>
              </p:cNvPr>
              <p:cNvSpPr txBox="1"/>
              <p:nvPr/>
            </p:nvSpPr>
            <p:spPr>
              <a:xfrm>
                <a:off x="1917729" y="1791938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１４</a:t>
                </a:r>
                <a:endParaRPr lang="ja-JP"/>
              </a:p>
            </p:txBody>
          </p:sp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BAFF4357-BB8B-18FE-4C04-0E211207B6A3}"/>
                  </a:ext>
                </a:extLst>
              </p:cNvPr>
              <p:cNvSpPr txBox="1"/>
              <p:nvPr/>
            </p:nvSpPr>
            <p:spPr>
              <a:xfrm>
                <a:off x="1927098" y="2129216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１５</a:t>
                </a:r>
                <a:endParaRPr lang="en-US" altLang="ja-JP">
                  <a:ea typeface="MS PGothic"/>
                </a:endParaRPr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66242916-4B45-3A23-ECE1-C17394C08234}"/>
                  </a:ext>
                </a:extLst>
              </p:cNvPr>
              <p:cNvSpPr txBox="1"/>
              <p:nvPr/>
            </p:nvSpPr>
            <p:spPr>
              <a:xfrm>
                <a:off x="1917729" y="2494602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１６</a:t>
                </a:r>
                <a:endParaRPr lang="ja-JP"/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787B72E3-AAEE-A364-6FC8-AC16458DAA4F}"/>
                  </a:ext>
                </a:extLst>
              </p:cNvPr>
              <p:cNvSpPr txBox="1"/>
              <p:nvPr/>
            </p:nvSpPr>
            <p:spPr>
              <a:xfrm>
                <a:off x="1927098" y="2850618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１７</a:t>
                </a:r>
                <a:endParaRPr lang="ja-JP"/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AFE3BF55-1F3D-50C8-7171-309227965F45}"/>
                  </a:ext>
                </a:extLst>
              </p:cNvPr>
              <p:cNvSpPr txBox="1"/>
              <p:nvPr/>
            </p:nvSpPr>
            <p:spPr>
              <a:xfrm>
                <a:off x="1917729" y="3234741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１８</a:t>
                </a:r>
                <a:endParaRPr lang="ja-JP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B67D651E-44F3-A4A0-CFB1-D39A718AF3CD}"/>
                </a:ext>
              </a:extLst>
            </p:cNvPr>
            <p:cNvGrpSpPr/>
            <p:nvPr/>
          </p:nvGrpSpPr>
          <p:grpSpPr>
            <a:xfrm>
              <a:off x="6326742" y="1541176"/>
              <a:ext cx="1637112" cy="2137374"/>
              <a:chOff x="1661054" y="1435921"/>
              <a:chExt cx="1637112" cy="2137374"/>
            </a:xfrm>
          </p:grpSpPr>
          <p:sp>
            <p:nvSpPr>
              <p:cNvPr id="71" name="四角形: 角を丸くする 70">
                <a:extLst>
                  <a:ext uri="{FF2B5EF4-FFF2-40B4-BE49-F238E27FC236}">
                    <a16:creationId xmlns:a16="http://schemas.microsoft.com/office/drawing/2014/main" id="{71E0273B-B0B3-0605-A939-8682633DDCA8}"/>
                  </a:ext>
                </a:extLst>
              </p:cNvPr>
              <p:cNvSpPr/>
              <p:nvPr/>
            </p:nvSpPr>
            <p:spPr>
              <a:xfrm>
                <a:off x="1662927" y="1473397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6" name="四角形: 角を丸くする 95">
                <a:extLst>
                  <a:ext uri="{FF2B5EF4-FFF2-40B4-BE49-F238E27FC236}">
                    <a16:creationId xmlns:a16="http://schemas.microsoft.com/office/drawing/2014/main" id="{053D84EE-1527-740B-1820-FF83D176D01B}"/>
                  </a:ext>
                </a:extLst>
              </p:cNvPr>
              <p:cNvSpPr/>
              <p:nvPr/>
            </p:nvSpPr>
            <p:spPr>
              <a:xfrm>
                <a:off x="1662927" y="3244110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8" name="四角形: 角を丸くする 97">
                <a:extLst>
                  <a:ext uri="{FF2B5EF4-FFF2-40B4-BE49-F238E27FC236}">
                    <a16:creationId xmlns:a16="http://schemas.microsoft.com/office/drawing/2014/main" id="{52907D1D-9F36-96EA-D24A-EB44776493F6}"/>
                  </a:ext>
                </a:extLst>
              </p:cNvPr>
              <p:cNvSpPr/>
              <p:nvPr/>
            </p:nvSpPr>
            <p:spPr>
              <a:xfrm>
                <a:off x="1662927" y="2889967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8591C6DA-7CD3-AFD6-57FB-BF23C19319AD}"/>
                  </a:ext>
                </a:extLst>
              </p:cNvPr>
              <p:cNvSpPr/>
              <p:nvPr/>
            </p:nvSpPr>
            <p:spPr>
              <a:xfrm>
                <a:off x="1662927" y="2535825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1" name="四角形: 角を丸くする 100">
                <a:extLst>
                  <a:ext uri="{FF2B5EF4-FFF2-40B4-BE49-F238E27FC236}">
                    <a16:creationId xmlns:a16="http://schemas.microsoft.com/office/drawing/2014/main" id="{4937ED10-E9C3-C196-E9B3-9E4625F12AED}"/>
                  </a:ext>
                </a:extLst>
              </p:cNvPr>
              <p:cNvSpPr/>
              <p:nvPr/>
            </p:nvSpPr>
            <p:spPr>
              <a:xfrm>
                <a:off x="1662927" y="2181682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3" name="四角形: 角を丸くする 102">
                <a:extLst>
                  <a:ext uri="{FF2B5EF4-FFF2-40B4-BE49-F238E27FC236}">
                    <a16:creationId xmlns:a16="http://schemas.microsoft.com/office/drawing/2014/main" id="{825BFBC2-41A4-6903-711B-F940267715C2}"/>
                  </a:ext>
                </a:extLst>
              </p:cNvPr>
              <p:cNvSpPr/>
              <p:nvPr/>
            </p:nvSpPr>
            <p:spPr>
              <a:xfrm>
                <a:off x="1661054" y="1827540"/>
                <a:ext cx="254198" cy="254198"/>
              </a:xfrm>
              <a:prstGeom prst="round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56515AD-CB2A-0B4C-4329-D5B70F199CAC}"/>
                  </a:ext>
                </a:extLst>
              </p:cNvPr>
              <p:cNvSpPr txBox="1"/>
              <p:nvPr/>
            </p:nvSpPr>
            <p:spPr>
              <a:xfrm>
                <a:off x="1917729" y="1435921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１９</a:t>
                </a:r>
                <a:endParaRPr lang="ja-JP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8CB5B1F-BCEE-B4A1-1A68-57B30096ADF5}"/>
                  </a:ext>
                </a:extLst>
              </p:cNvPr>
              <p:cNvSpPr txBox="1"/>
              <p:nvPr/>
            </p:nvSpPr>
            <p:spPr>
              <a:xfrm>
                <a:off x="1917729" y="1791938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２０</a:t>
                </a:r>
                <a:endParaRPr lang="ja-JP"/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5831C97B-9B1D-D888-6402-E2E463F43CF2}"/>
                  </a:ext>
                </a:extLst>
              </p:cNvPr>
              <p:cNvSpPr txBox="1"/>
              <p:nvPr/>
            </p:nvSpPr>
            <p:spPr>
              <a:xfrm>
                <a:off x="1927098" y="2129216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２１</a:t>
                </a:r>
                <a:endParaRPr lang="ja-JP"/>
              </a:p>
            </p:txBody>
          </p:sp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23DB8EB7-4D7E-067F-1168-03401E58023E}"/>
                  </a:ext>
                </a:extLst>
              </p:cNvPr>
              <p:cNvSpPr txBox="1"/>
              <p:nvPr/>
            </p:nvSpPr>
            <p:spPr>
              <a:xfrm>
                <a:off x="1917729" y="2494602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２２</a:t>
                </a:r>
                <a:endParaRPr lang="ja-JP"/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95D3F8CA-973F-B4B1-6259-234E8FD1EAEF}"/>
                  </a:ext>
                </a:extLst>
              </p:cNvPr>
              <p:cNvSpPr txBox="1"/>
              <p:nvPr/>
            </p:nvSpPr>
            <p:spPr>
              <a:xfrm>
                <a:off x="1927098" y="2850618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２３</a:t>
                </a:r>
                <a:endParaRPr lang="ja-JP"/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54D0CBD1-087B-19F0-5AC6-D0EDC244221D}"/>
                  </a:ext>
                </a:extLst>
              </p:cNvPr>
              <p:cNvSpPr txBox="1"/>
              <p:nvPr/>
            </p:nvSpPr>
            <p:spPr>
              <a:xfrm>
                <a:off x="1917729" y="3234741"/>
                <a:ext cx="1371068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ja-JP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氏名</a:t>
                </a:r>
                <a:r>
                  <a:rPr lang="ja-JP" altLang="en-US" sz="1600">
                    <a:solidFill>
                      <a:srgbClr val="595959"/>
                    </a:solidFill>
                    <a:latin typeface="MS PGothic"/>
                    <a:ea typeface="MS PGothic"/>
                  </a:rPr>
                  <a:t>２４</a:t>
                </a:r>
                <a:endParaRPr lang="ja-JP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973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b="1" u="sng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rPr>
              <a:t>予定</a:t>
            </a:r>
            <a:r>
              <a:rPr lang="ja" altLang="en-US" sz="1800" b="1" u="sng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rPr>
              <a:t>一覧</a:t>
            </a:r>
            <a:endParaRPr lang="en-US" altLang="ja" sz="1800" b="1" u="sng">
              <a:solidFill>
                <a:schemeClr val="lt1"/>
              </a:solidFill>
              <a:latin typeface="ＭＳ Ｐゴシック"/>
              <a:ea typeface="ＭＳ Ｐゴシック"/>
              <a:cs typeface="Meiryo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BD31EA-0632-7B1B-83D7-05A464EE67BA}"/>
              </a:ext>
            </a:extLst>
          </p:cNvPr>
          <p:cNvGrpSpPr/>
          <p:nvPr/>
        </p:nvGrpSpPr>
        <p:grpSpPr>
          <a:xfrm>
            <a:off x="2289127" y="703507"/>
            <a:ext cx="1755089" cy="341263"/>
            <a:chOff x="4219111" y="2570539"/>
            <a:chExt cx="1755089" cy="341263"/>
          </a:xfrm>
        </p:grpSpPr>
        <p:sp>
          <p:nvSpPr>
            <p:cNvPr id="16" name="Google Shape;104;p14">
              <a:extLst>
                <a:ext uri="{FF2B5EF4-FFF2-40B4-BE49-F238E27FC236}">
                  <a16:creationId xmlns:a16="http://schemas.microsoft.com/office/drawing/2014/main" id="{4735EB32-AD07-D5EC-A9FB-5E7BB2EE8E3F}"/>
                </a:ext>
              </a:extLst>
            </p:cNvPr>
            <p:cNvSpPr/>
            <p:nvPr/>
          </p:nvSpPr>
          <p:spPr>
            <a:xfrm>
              <a:off x="4219111" y="2570539"/>
              <a:ext cx="1755089" cy="34126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B72198AC-82DE-75CF-96DC-9C8DED029F4B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EC60ECC0-1249-6F4D-0A44-78280C757E39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" name="L 字 27">
                <a:extLst>
                  <a:ext uri="{FF2B5EF4-FFF2-40B4-BE49-F238E27FC236}">
                    <a16:creationId xmlns:a16="http://schemas.microsoft.com/office/drawing/2014/main" id="{15928A6D-B520-36F5-03B1-DE5F97F6BDF4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9AE8D6A-018C-E9F4-BD9A-90C505C924A3}"/>
              </a:ext>
            </a:extLst>
          </p:cNvPr>
          <p:cNvSpPr txBox="1"/>
          <p:nvPr/>
        </p:nvSpPr>
        <p:spPr>
          <a:xfrm>
            <a:off x="1540476" y="730759"/>
            <a:ext cx="8917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solidFill>
                  <a:srgbClr val="595959"/>
                </a:solidFill>
                <a:latin typeface="ＭＳ Ｐゴシック"/>
                <a:ea typeface="ＭＳ Ｐゴシック"/>
              </a:rPr>
              <a:t>班指定</a:t>
            </a:r>
            <a:endParaRPr lang="ja-JP" altLang="en-US" dirty="0">
              <a:solidFill>
                <a:srgbClr val="595959"/>
              </a:solidFill>
              <a:latin typeface="ＭＳ Ｐゴシック"/>
              <a:ea typeface="ＭＳ Ｐゴシック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14F852F-BF83-839A-6AF4-2306E9F3A11D}"/>
              </a:ext>
            </a:extLst>
          </p:cNvPr>
          <p:cNvSpPr/>
          <p:nvPr/>
        </p:nvSpPr>
        <p:spPr>
          <a:xfrm>
            <a:off x="8920903" y="1273551"/>
            <a:ext cx="139949" cy="30626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4330EAA7-FD09-FCB3-AB42-914F88F61EB5}"/>
              </a:ext>
            </a:extLst>
          </p:cNvPr>
          <p:cNvSpPr/>
          <p:nvPr/>
        </p:nvSpPr>
        <p:spPr>
          <a:xfrm>
            <a:off x="8916218" y="1245445"/>
            <a:ext cx="139949" cy="1222983"/>
          </a:xfrm>
          <a:prstGeom prst="roundRect">
            <a:avLst/>
          </a:prstGeom>
          <a:solidFill>
            <a:srgbClr val="0B5394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E3B32B43-A374-D82B-DAED-E7E7767DA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84840"/>
              </p:ext>
            </p:extLst>
          </p:nvPr>
        </p:nvGraphicFramePr>
        <p:xfrm>
          <a:off x="1545860" y="1274163"/>
          <a:ext cx="7174338" cy="332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12">
                  <a:extLst>
                    <a:ext uri="{9D8B030D-6E8A-4147-A177-3AD203B41FA5}">
                      <a16:colId xmlns:a16="http://schemas.microsoft.com/office/drawing/2014/main" val="2036529138"/>
                    </a:ext>
                  </a:extLst>
                </a:gridCol>
                <a:gridCol w="1418358">
                  <a:extLst>
                    <a:ext uri="{9D8B030D-6E8A-4147-A177-3AD203B41FA5}">
                      <a16:colId xmlns:a16="http://schemas.microsoft.com/office/drawing/2014/main" val="1622003830"/>
                    </a:ext>
                  </a:extLst>
                </a:gridCol>
                <a:gridCol w="1271442">
                  <a:extLst>
                    <a:ext uri="{9D8B030D-6E8A-4147-A177-3AD203B41FA5}">
                      <a16:colId xmlns:a16="http://schemas.microsoft.com/office/drawing/2014/main" val="1908719906"/>
                    </a:ext>
                  </a:extLst>
                </a:gridCol>
                <a:gridCol w="1271442">
                  <a:extLst>
                    <a:ext uri="{9D8B030D-6E8A-4147-A177-3AD203B41FA5}">
                      <a16:colId xmlns:a16="http://schemas.microsoft.com/office/drawing/2014/main" val="1919398759"/>
                    </a:ext>
                  </a:extLst>
                </a:gridCol>
                <a:gridCol w="1271442">
                  <a:extLst>
                    <a:ext uri="{9D8B030D-6E8A-4147-A177-3AD203B41FA5}">
                      <a16:colId xmlns:a16="http://schemas.microsoft.com/office/drawing/2014/main" val="2828564474"/>
                    </a:ext>
                  </a:extLst>
                </a:gridCol>
                <a:gridCol w="1271442">
                  <a:extLst>
                    <a:ext uri="{9D8B030D-6E8A-4147-A177-3AD203B41FA5}">
                      <a16:colId xmlns:a16="http://schemas.microsoft.com/office/drawing/2014/main" val="1077029087"/>
                    </a:ext>
                  </a:extLst>
                </a:gridCol>
              </a:tblGrid>
              <a:tr h="311726"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班</a:t>
                      </a:r>
                      <a:endParaRPr kumimoji="1" lang="ja-JP" altLang="en-US"/>
                    </a:p>
                  </a:txBody>
                  <a:tcPr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氏名</a:t>
                      </a:r>
                      <a:endParaRPr kumimoji="1" lang="ja-JP" altLang="en-US"/>
                    </a:p>
                  </a:txBody>
                  <a:tcPr>
                    <a:solidFill>
                      <a:srgbClr val="0B539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AM</a:t>
                      </a:r>
                      <a:endParaRPr kumimoji="1" lang="ja-JP" altLang="en-US"/>
                    </a:p>
                  </a:txBody>
                  <a:tcPr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 marL="0" marR="0" marT="0" marB="0" horzOverflow="overflow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PM</a:t>
                      </a:r>
                      <a:endParaRPr kumimoji="1" lang="ja-JP" altLang="en-US"/>
                    </a:p>
                  </a:txBody>
                  <a:tcPr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100969749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1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3787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2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53110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3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65338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4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18900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5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64608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6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94041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7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517298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8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99760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9</a:t>
                      </a:r>
                      <a:endParaRPr kumimoji="1" lang="en-US" altLang="ja-JP" sz="1600" u="sng" strike="noStrike" noProof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918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63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b="1" u="sng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rPr>
              <a:t>予定</a:t>
            </a:r>
            <a:r>
              <a:rPr lang="ja" altLang="en-US" sz="1800" b="1" u="sng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rPr>
              <a:t>一覧</a:t>
            </a:r>
            <a:endParaRPr lang="en-US" altLang="ja" sz="1800" b="1" u="sng">
              <a:solidFill>
                <a:schemeClr val="lt1"/>
              </a:solidFill>
              <a:latin typeface="ＭＳ Ｐゴシック"/>
              <a:ea typeface="ＭＳ Ｐゴシック"/>
              <a:cs typeface="Meiryo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BD31EA-0632-7B1B-83D7-05A464EE67BA}"/>
              </a:ext>
            </a:extLst>
          </p:cNvPr>
          <p:cNvGrpSpPr/>
          <p:nvPr/>
        </p:nvGrpSpPr>
        <p:grpSpPr>
          <a:xfrm>
            <a:off x="2289127" y="703507"/>
            <a:ext cx="1755089" cy="341263"/>
            <a:chOff x="4219111" y="2570539"/>
            <a:chExt cx="1755089" cy="341263"/>
          </a:xfrm>
        </p:grpSpPr>
        <p:sp>
          <p:nvSpPr>
            <p:cNvPr id="16" name="Google Shape;104;p14">
              <a:extLst>
                <a:ext uri="{FF2B5EF4-FFF2-40B4-BE49-F238E27FC236}">
                  <a16:creationId xmlns:a16="http://schemas.microsoft.com/office/drawing/2014/main" id="{4735EB32-AD07-D5EC-A9FB-5E7BB2EE8E3F}"/>
                </a:ext>
              </a:extLst>
            </p:cNvPr>
            <p:cNvSpPr/>
            <p:nvPr/>
          </p:nvSpPr>
          <p:spPr>
            <a:xfrm>
              <a:off x="4219111" y="2570539"/>
              <a:ext cx="1755089" cy="34126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B72198AC-82DE-75CF-96DC-9C8DED029F4B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EC60ECC0-1249-6F4D-0A44-78280C757E39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" name="L 字 27">
                <a:extLst>
                  <a:ext uri="{FF2B5EF4-FFF2-40B4-BE49-F238E27FC236}">
                    <a16:creationId xmlns:a16="http://schemas.microsoft.com/office/drawing/2014/main" id="{15928A6D-B520-36F5-03B1-DE5F97F6BDF4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9AE8D6A-018C-E9F4-BD9A-90C505C924A3}"/>
              </a:ext>
            </a:extLst>
          </p:cNvPr>
          <p:cNvSpPr txBox="1"/>
          <p:nvPr/>
        </p:nvSpPr>
        <p:spPr>
          <a:xfrm>
            <a:off x="1540476" y="730759"/>
            <a:ext cx="8917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solidFill>
                  <a:srgbClr val="595959"/>
                </a:solidFill>
                <a:latin typeface="ＭＳ Ｐゴシック"/>
                <a:ea typeface="ＭＳ Ｐゴシック"/>
              </a:rPr>
              <a:t>班指定</a:t>
            </a:r>
            <a:endParaRPr lang="ja-JP" altLang="en-US" dirty="0">
              <a:solidFill>
                <a:srgbClr val="595959"/>
              </a:solidFill>
              <a:latin typeface="ＭＳ Ｐゴシック"/>
              <a:ea typeface="ＭＳ Ｐゴシック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14F852F-BF83-839A-6AF4-2306E9F3A11D}"/>
              </a:ext>
            </a:extLst>
          </p:cNvPr>
          <p:cNvSpPr/>
          <p:nvPr/>
        </p:nvSpPr>
        <p:spPr>
          <a:xfrm>
            <a:off x="8920903" y="1273551"/>
            <a:ext cx="139949" cy="30626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4330EAA7-FD09-FCB3-AB42-914F88F61EB5}"/>
              </a:ext>
            </a:extLst>
          </p:cNvPr>
          <p:cNvSpPr/>
          <p:nvPr/>
        </p:nvSpPr>
        <p:spPr>
          <a:xfrm>
            <a:off x="8916218" y="1245445"/>
            <a:ext cx="139949" cy="1222983"/>
          </a:xfrm>
          <a:prstGeom prst="roundRect">
            <a:avLst/>
          </a:prstGeom>
          <a:solidFill>
            <a:srgbClr val="0B5394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E3B32B43-A374-D82B-DAED-E7E7767DA716}"/>
              </a:ext>
            </a:extLst>
          </p:cNvPr>
          <p:cNvGraphicFramePr>
            <a:graphicFrameLocks noGrp="1"/>
          </p:cNvGraphicFramePr>
          <p:nvPr/>
        </p:nvGraphicFramePr>
        <p:xfrm>
          <a:off x="1545860" y="1274163"/>
          <a:ext cx="7174338" cy="332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12">
                  <a:extLst>
                    <a:ext uri="{9D8B030D-6E8A-4147-A177-3AD203B41FA5}">
                      <a16:colId xmlns:a16="http://schemas.microsoft.com/office/drawing/2014/main" val="2036529138"/>
                    </a:ext>
                  </a:extLst>
                </a:gridCol>
                <a:gridCol w="1418358">
                  <a:extLst>
                    <a:ext uri="{9D8B030D-6E8A-4147-A177-3AD203B41FA5}">
                      <a16:colId xmlns:a16="http://schemas.microsoft.com/office/drawing/2014/main" val="1622003830"/>
                    </a:ext>
                  </a:extLst>
                </a:gridCol>
                <a:gridCol w="1271442">
                  <a:extLst>
                    <a:ext uri="{9D8B030D-6E8A-4147-A177-3AD203B41FA5}">
                      <a16:colId xmlns:a16="http://schemas.microsoft.com/office/drawing/2014/main" val="1908719906"/>
                    </a:ext>
                  </a:extLst>
                </a:gridCol>
                <a:gridCol w="1271442">
                  <a:extLst>
                    <a:ext uri="{9D8B030D-6E8A-4147-A177-3AD203B41FA5}">
                      <a16:colId xmlns:a16="http://schemas.microsoft.com/office/drawing/2014/main" val="1919398759"/>
                    </a:ext>
                  </a:extLst>
                </a:gridCol>
                <a:gridCol w="1271442">
                  <a:extLst>
                    <a:ext uri="{9D8B030D-6E8A-4147-A177-3AD203B41FA5}">
                      <a16:colId xmlns:a16="http://schemas.microsoft.com/office/drawing/2014/main" val="2828564474"/>
                    </a:ext>
                  </a:extLst>
                </a:gridCol>
                <a:gridCol w="1271442">
                  <a:extLst>
                    <a:ext uri="{9D8B030D-6E8A-4147-A177-3AD203B41FA5}">
                      <a16:colId xmlns:a16="http://schemas.microsoft.com/office/drawing/2014/main" val="1077029087"/>
                    </a:ext>
                  </a:extLst>
                </a:gridCol>
              </a:tblGrid>
              <a:tr h="311726"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班</a:t>
                      </a:r>
                      <a:endParaRPr kumimoji="1" lang="ja-JP" altLang="en-US"/>
                    </a:p>
                  </a:txBody>
                  <a:tcPr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氏名</a:t>
                      </a:r>
                      <a:endParaRPr kumimoji="1" lang="ja-JP" altLang="en-US"/>
                    </a:p>
                  </a:txBody>
                  <a:tcPr>
                    <a:solidFill>
                      <a:srgbClr val="0B539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AM</a:t>
                      </a:r>
                      <a:endParaRPr kumimoji="1" lang="ja-JP" altLang="en-US"/>
                    </a:p>
                  </a:txBody>
                  <a:tcPr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 marL="0" marR="0" marT="0" marB="0" horzOverflow="overflow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PM</a:t>
                      </a:r>
                      <a:endParaRPr kumimoji="1" lang="ja-JP" altLang="en-US"/>
                    </a:p>
                  </a:txBody>
                  <a:tcPr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100969749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1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3787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2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53110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3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65338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4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18900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5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64608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6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94041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7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517298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8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99760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9</a:t>
                      </a:r>
                      <a:endParaRPr kumimoji="1" lang="en-US" altLang="ja-JP" sz="1600" u="sng" strike="noStrike" noProof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918879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6BE508A-CA5C-0168-1D25-932AF6BBD067}"/>
              </a:ext>
            </a:extLst>
          </p:cNvPr>
          <p:cNvSpPr/>
          <p:nvPr/>
        </p:nvSpPr>
        <p:spPr>
          <a:xfrm>
            <a:off x="2930282" y="1226529"/>
            <a:ext cx="3281056" cy="3473587"/>
          </a:xfrm>
          <a:prstGeom prst="roundRect">
            <a:avLst/>
          </a:prstGeom>
          <a:solidFill>
            <a:srgbClr val="EEEEEE"/>
          </a:solidFill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40" name="Google Shape;77;p14">
            <a:extLst>
              <a:ext uri="{FF2B5EF4-FFF2-40B4-BE49-F238E27FC236}">
                <a16:creationId xmlns:a16="http://schemas.microsoft.com/office/drawing/2014/main" id="{A0CB9802-42D1-BC54-2380-06303CBE1219}"/>
              </a:ext>
            </a:extLst>
          </p:cNvPr>
          <p:cNvGrpSpPr/>
          <p:nvPr/>
        </p:nvGrpSpPr>
        <p:grpSpPr>
          <a:xfrm>
            <a:off x="3968006" y="4167263"/>
            <a:ext cx="1212300" cy="459975"/>
            <a:chOff x="7828725" y="67350"/>
            <a:chExt cx="1212300" cy="459975"/>
          </a:xfrm>
        </p:grpSpPr>
        <p:sp>
          <p:nvSpPr>
            <p:cNvPr id="36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D5FC4196-3EE5-8EB0-9B3D-2A319BDE8E83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38" name="Google Shape;79;p14">
              <a:extLst>
                <a:ext uri="{FF2B5EF4-FFF2-40B4-BE49-F238E27FC236}">
                  <a16:creationId xmlns:a16="http://schemas.microsoft.com/office/drawing/2014/main" id="{1510804D-682F-F52E-2AC3-DB3D2FEDB844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選　択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2E3D8AB-F8C0-2D3B-C1A3-F2822414B51F}"/>
              </a:ext>
            </a:extLst>
          </p:cNvPr>
          <p:cNvGrpSpPr/>
          <p:nvPr/>
        </p:nvGrpSpPr>
        <p:grpSpPr>
          <a:xfrm>
            <a:off x="3211019" y="1730628"/>
            <a:ext cx="2731766" cy="2137374"/>
            <a:chOff x="3422398" y="1435921"/>
            <a:chExt cx="2731766" cy="2137374"/>
          </a:xfrm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DBDF3F80-CAFF-80B2-6360-CE460BDA900A}"/>
                </a:ext>
              </a:extLst>
            </p:cNvPr>
            <p:cNvSpPr/>
            <p:nvPr/>
          </p:nvSpPr>
          <p:spPr>
            <a:xfrm>
              <a:off x="3424271" y="1473397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464E2FC4-C14F-6913-2402-D93CC137F7D4}"/>
                </a:ext>
              </a:extLst>
            </p:cNvPr>
            <p:cNvSpPr/>
            <p:nvPr/>
          </p:nvSpPr>
          <p:spPr>
            <a:xfrm>
              <a:off x="3424271" y="3244110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D5D18360-5D9C-CA5B-524F-115B07A256A2}"/>
                </a:ext>
              </a:extLst>
            </p:cNvPr>
            <p:cNvSpPr/>
            <p:nvPr/>
          </p:nvSpPr>
          <p:spPr>
            <a:xfrm>
              <a:off x="3424271" y="2889967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334C94F7-B963-92E6-DC66-68A2823581A7}"/>
                </a:ext>
              </a:extLst>
            </p:cNvPr>
            <p:cNvSpPr/>
            <p:nvPr/>
          </p:nvSpPr>
          <p:spPr>
            <a:xfrm>
              <a:off x="3424271" y="2535825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273033A4-2CDD-8F3A-13B5-874466CE8556}"/>
                </a:ext>
              </a:extLst>
            </p:cNvPr>
            <p:cNvSpPr/>
            <p:nvPr/>
          </p:nvSpPr>
          <p:spPr>
            <a:xfrm>
              <a:off x="3424271" y="2181682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621FC285-A731-9D44-81A6-95ECBB6B8155}"/>
                </a:ext>
              </a:extLst>
            </p:cNvPr>
            <p:cNvSpPr/>
            <p:nvPr/>
          </p:nvSpPr>
          <p:spPr>
            <a:xfrm>
              <a:off x="3422398" y="1827540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AD30231E-1FE2-46D7-FBA2-779C4AACA660}"/>
                </a:ext>
              </a:extLst>
            </p:cNvPr>
            <p:cNvSpPr txBox="1"/>
            <p:nvPr/>
          </p:nvSpPr>
          <p:spPr>
            <a:xfrm>
              <a:off x="3679073" y="1435921"/>
              <a:ext cx="24657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A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CF83A362-FA42-3769-50C3-718B2E1E1C2E}"/>
                </a:ext>
              </a:extLst>
            </p:cNvPr>
            <p:cNvSpPr txBox="1"/>
            <p:nvPr/>
          </p:nvSpPr>
          <p:spPr>
            <a:xfrm>
              <a:off x="3679073" y="1791938"/>
              <a:ext cx="24657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B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3939C7F-400D-DA1F-BACB-899E5FCBFC4D}"/>
                </a:ext>
              </a:extLst>
            </p:cNvPr>
            <p:cNvSpPr txBox="1"/>
            <p:nvPr/>
          </p:nvSpPr>
          <p:spPr>
            <a:xfrm>
              <a:off x="3688442" y="2129216"/>
              <a:ext cx="24657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C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1B5A0A05-731C-28A5-8091-5AAA491F54D8}"/>
                </a:ext>
              </a:extLst>
            </p:cNvPr>
            <p:cNvSpPr txBox="1"/>
            <p:nvPr/>
          </p:nvSpPr>
          <p:spPr>
            <a:xfrm>
              <a:off x="3679073" y="2494602"/>
              <a:ext cx="24657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E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D02263AE-3B9B-175E-EF8C-B06F44456D15}"/>
                </a:ext>
              </a:extLst>
            </p:cNvPr>
            <p:cNvSpPr txBox="1"/>
            <p:nvPr/>
          </p:nvSpPr>
          <p:spPr>
            <a:xfrm>
              <a:off x="3688442" y="2850618"/>
              <a:ext cx="24657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F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15546FE8-220C-B029-CF0A-5F046F99A701}"/>
                </a:ext>
              </a:extLst>
            </p:cNvPr>
            <p:cNvSpPr txBox="1"/>
            <p:nvPr/>
          </p:nvSpPr>
          <p:spPr>
            <a:xfrm>
              <a:off x="3679073" y="3234741"/>
              <a:ext cx="24657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G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D6C13E89-EE21-2A14-1248-C8A8A75B4491}"/>
              </a:ext>
            </a:extLst>
          </p:cNvPr>
          <p:cNvSpPr/>
          <p:nvPr/>
        </p:nvSpPr>
        <p:spPr>
          <a:xfrm>
            <a:off x="5963139" y="1604420"/>
            <a:ext cx="149975" cy="23407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1B06EDE4-2361-AD99-7E11-4BAA7DFC1B3E}"/>
              </a:ext>
            </a:extLst>
          </p:cNvPr>
          <p:cNvSpPr/>
          <p:nvPr/>
        </p:nvSpPr>
        <p:spPr>
          <a:xfrm>
            <a:off x="5958454" y="1596366"/>
            <a:ext cx="139949" cy="1222983"/>
          </a:xfrm>
          <a:prstGeom prst="roundRect">
            <a:avLst/>
          </a:prstGeom>
          <a:solidFill>
            <a:srgbClr val="0B5394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20B6238-84BE-86FB-7A5B-A521EB90C25C}"/>
              </a:ext>
            </a:extLst>
          </p:cNvPr>
          <p:cNvSpPr txBox="1"/>
          <p:nvPr/>
        </p:nvSpPr>
        <p:spPr>
          <a:xfrm>
            <a:off x="3349383" y="1321554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班選択</a:t>
            </a:r>
            <a:endParaRPr lang="ja-JP" altLang="en-US" sz="1600" dirty="0">
              <a:solidFill>
                <a:srgbClr val="595959"/>
              </a:solidFill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8661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b="1" u="sng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rPr>
              <a:t>予定</a:t>
            </a:r>
            <a:r>
              <a:rPr lang="ja" altLang="en-US" sz="1800" b="1" u="sng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rPr>
              <a:t>一覧</a:t>
            </a:r>
            <a:endParaRPr lang="en-US" altLang="ja" sz="1800" b="1" u="sng">
              <a:solidFill>
                <a:schemeClr val="lt1"/>
              </a:solidFill>
              <a:latin typeface="ＭＳ Ｐゴシック"/>
              <a:ea typeface="ＭＳ Ｐゴシック"/>
              <a:cs typeface="Meiryo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BD31EA-0632-7B1B-83D7-05A464EE67BA}"/>
              </a:ext>
            </a:extLst>
          </p:cNvPr>
          <p:cNvGrpSpPr/>
          <p:nvPr/>
        </p:nvGrpSpPr>
        <p:grpSpPr>
          <a:xfrm>
            <a:off x="2289127" y="703507"/>
            <a:ext cx="1755089" cy="341263"/>
            <a:chOff x="4219111" y="2570539"/>
            <a:chExt cx="1755089" cy="341263"/>
          </a:xfrm>
        </p:grpSpPr>
        <p:sp>
          <p:nvSpPr>
            <p:cNvPr id="16" name="Google Shape;104;p14">
              <a:extLst>
                <a:ext uri="{FF2B5EF4-FFF2-40B4-BE49-F238E27FC236}">
                  <a16:creationId xmlns:a16="http://schemas.microsoft.com/office/drawing/2014/main" id="{4735EB32-AD07-D5EC-A9FB-5E7BB2EE8E3F}"/>
                </a:ext>
              </a:extLst>
            </p:cNvPr>
            <p:cNvSpPr/>
            <p:nvPr/>
          </p:nvSpPr>
          <p:spPr>
            <a:xfrm>
              <a:off x="4219111" y="2570539"/>
              <a:ext cx="1755089" cy="34126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B72198AC-82DE-75CF-96DC-9C8DED029F4B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EC60ECC0-1249-6F4D-0A44-78280C757E39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" name="L 字 27">
                <a:extLst>
                  <a:ext uri="{FF2B5EF4-FFF2-40B4-BE49-F238E27FC236}">
                    <a16:creationId xmlns:a16="http://schemas.microsoft.com/office/drawing/2014/main" id="{15928A6D-B520-36F5-03B1-DE5F97F6BDF4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9AE8D6A-018C-E9F4-BD9A-90C505C924A3}"/>
              </a:ext>
            </a:extLst>
          </p:cNvPr>
          <p:cNvSpPr txBox="1"/>
          <p:nvPr/>
        </p:nvSpPr>
        <p:spPr>
          <a:xfrm>
            <a:off x="1540476" y="730759"/>
            <a:ext cx="8917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solidFill>
                  <a:srgbClr val="595959"/>
                </a:solidFill>
                <a:latin typeface="ＭＳ Ｐゴシック"/>
                <a:ea typeface="ＭＳ Ｐゴシック"/>
              </a:rPr>
              <a:t>班指定</a:t>
            </a:r>
            <a:endParaRPr lang="ja-JP" altLang="en-US" dirty="0">
              <a:solidFill>
                <a:srgbClr val="595959"/>
              </a:solidFill>
              <a:latin typeface="ＭＳ Ｐゴシック"/>
              <a:ea typeface="ＭＳ Ｐゴシック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14F852F-BF83-839A-6AF4-2306E9F3A11D}"/>
              </a:ext>
            </a:extLst>
          </p:cNvPr>
          <p:cNvSpPr/>
          <p:nvPr/>
        </p:nvSpPr>
        <p:spPr>
          <a:xfrm>
            <a:off x="8920903" y="1273551"/>
            <a:ext cx="139949" cy="30626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4330EAA7-FD09-FCB3-AB42-914F88F61EB5}"/>
              </a:ext>
            </a:extLst>
          </p:cNvPr>
          <p:cNvSpPr/>
          <p:nvPr/>
        </p:nvSpPr>
        <p:spPr>
          <a:xfrm>
            <a:off x="8916218" y="1245445"/>
            <a:ext cx="139949" cy="1222983"/>
          </a:xfrm>
          <a:prstGeom prst="roundRect">
            <a:avLst/>
          </a:prstGeom>
          <a:solidFill>
            <a:srgbClr val="0B5394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E3B32B43-A374-D82B-DAED-E7E7767DA716}"/>
              </a:ext>
            </a:extLst>
          </p:cNvPr>
          <p:cNvGraphicFramePr>
            <a:graphicFrameLocks noGrp="1"/>
          </p:cNvGraphicFramePr>
          <p:nvPr/>
        </p:nvGraphicFramePr>
        <p:xfrm>
          <a:off x="1545860" y="1274163"/>
          <a:ext cx="7174338" cy="332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12">
                  <a:extLst>
                    <a:ext uri="{9D8B030D-6E8A-4147-A177-3AD203B41FA5}">
                      <a16:colId xmlns:a16="http://schemas.microsoft.com/office/drawing/2014/main" val="2036529138"/>
                    </a:ext>
                  </a:extLst>
                </a:gridCol>
                <a:gridCol w="1418358">
                  <a:extLst>
                    <a:ext uri="{9D8B030D-6E8A-4147-A177-3AD203B41FA5}">
                      <a16:colId xmlns:a16="http://schemas.microsoft.com/office/drawing/2014/main" val="1622003830"/>
                    </a:ext>
                  </a:extLst>
                </a:gridCol>
                <a:gridCol w="1271442">
                  <a:extLst>
                    <a:ext uri="{9D8B030D-6E8A-4147-A177-3AD203B41FA5}">
                      <a16:colId xmlns:a16="http://schemas.microsoft.com/office/drawing/2014/main" val="1908719906"/>
                    </a:ext>
                  </a:extLst>
                </a:gridCol>
                <a:gridCol w="1271442">
                  <a:extLst>
                    <a:ext uri="{9D8B030D-6E8A-4147-A177-3AD203B41FA5}">
                      <a16:colId xmlns:a16="http://schemas.microsoft.com/office/drawing/2014/main" val="1919398759"/>
                    </a:ext>
                  </a:extLst>
                </a:gridCol>
                <a:gridCol w="1271442">
                  <a:extLst>
                    <a:ext uri="{9D8B030D-6E8A-4147-A177-3AD203B41FA5}">
                      <a16:colId xmlns:a16="http://schemas.microsoft.com/office/drawing/2014/main" val="2828564474"/>
                    </a:ext>
                  </a:extLst>
                </a:gridCol>
                <a:gridCol w="1271442">
                  <a:extLst>
                    <a:ext uri="{9D8B030D-6E8A-4147-A177-3AD203B41FA5}">
                      <a16:colId xmlns:a16="http://schemas.microsoft.com/office/drawing/2014/main" val="1077029087"/>
                    </a:ext>
                  </a:extLst>
                </a:gridCol>
              </a:tblGrid>
              <a:tr h="311726"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班</a:t>
                      </a:r>
                      <a:endParaRPr kumimoji="1" lang="ja-JP" altLang="en-US"/>
                    </a:p>
                  </a:txBody>
                  <a:tcPr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氏名</a:t>
                      </a:r>
                      <a:endParaRPr kumimoji="1" lang="ja-JP" altLang="en-US"/>
                    </a:p>
                  </a:txBody>
                  <a:tcPr>
                    <a:solidFill>
                      <a:srgbClr val="0B539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AM</a:t>
                      </a:r>
                      <a:endParaRPr kumimoji="1" lang="ja-JP" altLang="en-US"/>
                    </a:p>
                  </a:txBody>
                  <a:tcPr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 marL="0" marR="0" marT="0" marB="0" horzOverflow="overflow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PM</a:t>
                      </a:r>
                      <a:endParaRPr kumimoji="1" lang="ja-JP" altLang="en-US"/>
                    </a:p>
                  </a:txBody>
                  <a:tcPr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100969749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1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3787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2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53110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3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65338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4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18900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5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64608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6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94041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7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517298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8</a:t>
                      </a:r>
                      <a:endParaRPr kumimoji="1" lang="ja-JP" u="sng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99760"/>
                  </a:ext>
                </a:extLst>
              </a:tr>
              <a:tr h="311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u="sng" strike="noStrike" noProof="0">
                          <a:solidFill>
                            <a:srgbClr val="595959"/>
                          </a:solidFill>
                        </a:rPr>
                        <a:t>氏名</a:t>
                      </a:r>
                      <a:r>
                        <a:rPr lang="en-US" altLang="ja-JP" sz="1600" u="sng" strike="noStrike" noProof="0" dirty="0">
                          <a:solidFill>
                            <a:srgbClr val="595959"/>
                          </a:solidFill>
                        </a:rPr>
                        <a:t>9</a:t>
                      </a:r>
                      <a:endParaRPr kumimoji="1" lang="en-US" altLang="ja-JP" sz="1600" u="sng" strike="noStrike" noProof="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918879"/>
                  </a:ext>
                </a:extLst>
              </a:tr>
            </a:tbl>
          </a:graphicData>
        </a:graphic>
      </p:graphicFrame>
      <p:grpSp>
        <p:nvGrpSpPr>
          <p:cNvPr id="5" name="Google Shape;77;p14">
            <a:extLst>
              <a:ext uri="{FF2B5EF4-FFF2-40B4-BE49-F238E27FC236}">
                <a16:creationId xmlns:a16="http://schemas.microsoft.com/office/drawing/2014/main" id="{D065849A-C91D-9F7D-FD79-34D5EEB123C8}"/>
              </a:ext>
            </a:extLst>
          </p:cNvPr>
          <p:cNvGrpSpPr/>
          <p:nvPr/>
        </p:nvGrpSpPr>
        <p:grpSpPr>
          <a:xfrm>
            <a:off x="3965850" y="4267165"/>
            <a:ext cx="1212300" cy="459975"/>
            <a:chOff x="7828725" y="67350"/>
            <a:chExt cx="1212300" cy="459975"/>
          </a:xfrm>
        </p:grpSpPr>
        <p:sp>
          <p:nvSpPr>
            <p:cNvPr id="3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218BF02D-1700-6FD8-36C0-87D46E3E02D7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4" name="Google Shape;79;p14">
              <a:extLst>
                <a:ext uri="{FF2B5EF4-FFF2-40B4-BE49-F238E27FC236}">
                  <a16:creationId xmlns:a16="http://schemas.microsoft.com/office/drawing/2014/main" id="{1E5C3609-A812-A539-03DA-27C31BE41DBE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登　録</a:t>
              </a:r>
              <a:endParaRPr sz="15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4F71C67-52C5-7FC1-6B58-35C8925FAF00}"/>
              </a:ext>
            </a:extLst>
          </p:cNvPr>
          <p:cNvGrpSpPr/>
          <p:nvPr/>
        </p:nvGrpSpPr>
        <p:grpSpPr>
          <a:xfrm>
            <a:off x="3169800" y="1176641"/>
            <a:ext cx="2804400" cy="1056324"/>
            <a:chOff x="3169800" y="1176641"/>
            <a:chExt cx="2804400" cy="1056324"/>
          </a:xfrm>
        </p:grpSpPr>
        <p:sp>
          <p:nvSpPr>
            <p:cNvPr id="7" name="Google Shape;95;p14">
              <a:extLst>
                <a:ext uri="{FF2B5EF4-FFF2-40B4-BE49-F238E27FC236}">
                  <a16:creationId xmlns:a16="http://schemas.microsoft.com/office/drawing/2014/main" id="{0A4748B3-CF0E-9494-67B4-97EE0A5ABDED}"/>
                </a:ext>
              </a:extLst>
            </p:cNvPr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AM</a:t>
              </a:r>
              <a:endParaRPr sz="1800" b="1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8" name="Google Shape;97;p14">
              <a:extLst>
                <a:ext uri="{FF2B5EF4-FFF2-40B4-BE49-F238E27FC236}">
                  <a16:creationId xmlns:a16="http://schemas.microsoft.com/office/drawing/2014/main" id="{83C1E3E4-8280-75CB-E4B3-F9077B8DA01B}"/>
                </a:ext>
              </a:extLst>
            </p:cNvPr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9" name="Google Shape;100;p14">
              <a:extLst>
                <a:ext uri="{FF2B5EF4-FFF2-40B4-BE49-F238E27FC236}">
                  <a16:creationId xmlns:a16="http://schemas.microsoft.com/office/drawing/2014/main" id="{822D13E4-EBE4-DA17-10A6-FED3D5D912F8}"/>
                </a:ext>
              </a:extLst>
            </p:cNvPr>
            <p:cNvSpPr/>
            <p:nvPr/>
          </p:nvSpPr>
          <p:spPr>
            <a:xfrm>
              <a:off x="3169800" y="1872965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C275026-BECF-D629-B8D3-70F5072883FE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53613319-E6F1-A48A-5CE3-A6282FA67193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15" name="L 字 14">
                <a:extLst>
                  <a:ext uri="{FF2B5EF4-FFF2-40B4-BE49-F238E27FC236}">
                    <a16:creationId xmlns:a16="http://schemas.microsoft.com/office/drawing/2014/main" id="{263426C5-8977-1AE0-76C6-E9184CBB7421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004391E-8BE8-CD4E-A99B-9CD896B893E5}"/>
                </a:ext>
              </a:extLst>
            </p:cNvPr>
            <p:cNvGrpSpPr/>
            <p:nvPr/>
          </p:nvGrpSpPr>
          <p:grpSpPr>
            <a:xfrm>
              <a:off x="5648947" y="1915390"/>
              <a:ext cx="272298" cy="275747"/>
              <a:chOff x="5648947" y="1754220"/>
              <a:chExt cx="272298" cy="275747"/>
            </a:xfrm>
          </p:grpSpPr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310252C3-F1EC-C428-717C-9534E08A5A28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13" name="L 字 12">
                <a:extLst>
                  <a:ext uri="{FF2B5EF4-FFF2-40B4-BE49-F238E27FC236}">
                    <a16:creationId xmlns:a16="http://schemas.microsoft.com/office/drawing/2014/main" id="{88181A60-5BA2-939C-558F-141F3CD77442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35FD45BD-97EB-2BEF-EAC1-AFFC7BE3988B}"/>
              </a:ext>
            </a:extLst>
          </p:cNvPr>
          <p:cNvGrpSpPr/>
          <p:nvPr/>
        </p:nvGrpSpPr>
        <p:grpSpPr>
          <a:xfrm>
            <a:off x="3169800" y="2294859"/>
            <a:ext cx="2804400" cy="1046955"/>
            <a:chOff x="3169800" y="2379179"/>
            <a:chExt cx="2804400" cy="1046955"/>
          </a:xfrm>
        </p:grpSpPr>
        <p:sp>
          <p:nvSpPr>
            <p:cNvPr id="19" name="Google Shape;102;p14">
              <a:extLst>
                <a:ext uri="{FF2B5EF4-FFF2-40B4-BE49-F238E27FC236}">
                  <a16:creationId xmlns:a16="http://schemas.microsoft.com/office/drawing/2014/main" id="{B99349D9-790C-42DB-4E0B-7EB674C91202}"/>
                </a:ext>
              </a:extLst>
            </p:cNvPr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PM</a:t>
              </a:r>
              <a:endParaRPr sz="1800" b="1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20" name="Google Shape;104;p14">
              <a:extLst>
                <a:ext uri="{FF2B5EF4-FFF2-40B4-BE49-F238E27FC236}">
                  <a16:creationId xmlns:a16="http://schemas.microsoft.com/office/drawing/2014/main" id="{D54BE811-D981-0694-D11D-C60F29619891}"/>
                </a:ext>
              </a:extLst>
            </p:cNvPr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22" name="Google Shape;107;p14">
              <a:extLst>
                <a:ext uri="{FF2B5EF4-FFF2-40B4-BE49-F238E27FC236}">
                  <a16:creationId xmlns:a16="http://schemas.microsoft.com/office/drawing/2014/main" id="{389995AD-48F1-2F94-BFFD-C4E9E80B0B34}"/>
                </a:ext>
              </a:extLst>
            </p:cNvPr>
            <p:cNvSpPr/>
            <p:nvPr/>
          </p:nvSpPr>
          <p:spPr>
            <a:xfrm>
              <a:off x="3169800" y="3066134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9C221CA-C863-B35B-2CF9-5F4B97DEE9D0}"/>
                </a:ext>
              </a:extLst>
            </p:cNvPr>
            <p:cNvGrpSpPr/>
            <p:nvPr/>
          </p:nvGrpSpPr>
          <p:grpSpPr>
            <a:xfrm>
              <a:off x="5648946" y="2694635"/>
              <a:ext cx="272298" cy="275747"/>
              <a:chOff x="5648947" y="1754220"/>
              <a:chExt cx="272298" cy="275747"/>
            </a:xfrm>
          </p:grpSpPr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AA245074-BA0D-F14B-DFD8-A6B8A8ADEA63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19D2A1FE-62D4-8D0C-2F18-F9F92BF6BF16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3F60DD4C-4E3A-A037-0BE0-C4F2AF2A8BDA}"/>
                </a:ext>
              </a:extLst>
            </p:cNvPr>
            <p:cNvGrpSpPr/>
            <p:nvPr/>
          </p:nvGrpSpPr>
          <p:grpSpPr>
            <a:xfrm>
              <a:off x="5648947" y="3108766"/>
              <a:ext cx="272298" cy="275747"/>
              <a:chOff x="5648947" y="1754220"/>
              <a:chExt cx="272298" cy="275747"/>
            </a:xfrm>
          </p:grpSpPr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185FFF17-9BB9-C4F7-0300-91AB637EBED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26" name="L 字 25">
                <a:extLst>
                  <a:ext uri="{FF2B5EF4-FFF2-40B4-BE49-F238E27FC236}">
                    <a16:creationId xmlns:a16="http://schemas.microsoft.com/office/drawing/2014/main" id="{C6C32235-0F46-85FF-C443-E192B411C7DC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2B1E48DB-BC37-2F06-7A63-2F849572E157}"/>
              </a:ext>
            </a:extLst>
          </p:cNvPr>
          <p:cNvSpPr/>
          <p:nvPr/>
        </p:nvSpPr>
        <p:spPr>
          <a:xfrm>
            <a:off x="3166316" y="342898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770090A-9148-F382-1363-EB695EACFE44}"/>
              </a:ext>
            </a:extLst>
          </p:cNvPr>
          <p:cNvSpPr txBox="1"/>
          <p:nvPr/>
        </p:nvSpPr>
        <p:spPr>
          <a:xfrm>
            <a:off x="3507935" y="340088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1CD267C2-943A-B552-EDC5-BE60CB4840BD}"/>
              </a:ext>
            </a:extLst>
          </p:cNvPr>
          <p:cNvGrpSpPr/>
          <p:nvPr/>
        </p:nvGrpSpPr>
        <p:grpSpPr>
          <a:xfrm>
            <a:off x="3172298" y="3800357"/>
            <a:ext cx="2804400" cy="360000"/>
            <a:chOff x="3169800" y="2570539"/>
            <a:chExt cx="2804400" cy="360000"/>
          </a:xfrm>
        </p:grpSpPr>
        <p:sp>
          <p:nvSpPr>
            <p:cNvPr id="42" name="Google Shape;104;p14">
              <a:extLst>
                <a:ext uri="{FF2B5EF4-FFF2-40B4-BE49-F238E27FC236}">
                  <a16:creationId xmlns:a16="http://schemas.microsoft.com/office/drawing/2014/main" id="{EC13C032-E4A0-5AAE-B139-97065EACB56C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46488C4A-7D20-8B3C-0B00-89EC8460CABC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44" name="四角形: 角を丸くする 43">
                <a:extLst>
                  <a:ext uri="{FF2B5EF4-FFF2-40B4-BE49-F238E27FC236}">
                    <a16:creationId xmlns:a16="http://schemas.microsoft.com/office/drawing/2014/main" id="{AC71318F-EA8E-AFBF-8E1C-F15192CF6E45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5" name="L 字 44">
                <a:extLst>
                  <a:ext uri="{FF2B5EF4-FFF2-40B4-BE49-F238E27FC236}">
                    <a16:creationId xmlns:a16="http://schemas.microsoft.com/office/drawing/2014/main" id="{768CB7BD-75B7-CA29-AFEA-85FF5BE7EFF8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7B11D48-5D8D-AB04-817E-AD262F1BFAEE}"/>
              </a:ext>
            </a:extLst>
          </p:cNvPr>
          <p:cNvSpPr txBox="1"/>
          <p:nvPr/>
        </p:nvSpPr>
        <p:spPr>
          <a:xfrm>
            <a:off x="3170655" y="3822480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7AF5C0F7-D1DA-570E-92E3-BAE208243258}"/>
              </a:ext>
            </a:extLst>
          </p:cNvPr>
          <p:cNvSpPr/>
          <p:nvPr/>
        </p:nvSpPr>
        <p:spPr>
          <a:xfrm>
            <a:off x="2410393" y="1186425"/>
            <a:ext cx="4333819" cy="3553796"/>
          </a:xfrm>
          <a:prstGeom prst="roundRect">
            <a:avLst/>
          </a:prstGeom>
          <a:solidFill>
            <a:srgbClr val="EEEEEE"/>
          </a:solidFill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54" name="Google Shape;77;p14">
            <a:extLst>
              <a:ext uri="{FF2B5EF4-FFF2-40B4-BE49-F238E27FC236}">
                <a16:creationId xmlns:a16="http://schemas.microsoft.com/office/drawing/2014/main" id="{1DBC9C17-9D65-2C40-7A84-1686124B8FB1}"/>
              </a:ext>
            </a:extLst>
          </p:cNvPr>
          <p:cNvGrpSpPr/>
          <p:nvPr/>
        </p:nvGrpSpPr>
        <p:grpSpPr>
          <a:xfrm>
            <a:off x="3970307" y="4157237"/>
            <a:ext cx="1212300" cy="459975"/>
            <a:chOff x="7828725" y="67350"/>
            <a:chExt cx="1212300" cy="459975"/>
          </a:xfrm>
        </p:grpSpPr>
        <p:sp>
          <p:nvSpPr>
            <p:cNvPr id="52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ADD6820E-3500-EE97-E9A2-857186E00CC6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53" name="Google Shape;79;p14">
              <a:extLst>
                <a:ext uri="{FF2B5EF4-FFF2-40B4-BE49-F238E27FC236}">
                  <a16:creationId xmlns:a16="http://schemas.microsoft.com/office/drawing/2014/main" id="{F48A1F38-4C6D-169B-3258-E473FB0C935C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選　択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F092994C-896A-D22C-F2FF-0C8167F0A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53658"/>
              </p:ext>
            </p:extLst>
          </p:nvPr>
        </p:nvGraphicFramePr>
        <p:xfrm>
          <a:off x="2773179" y="1705131"/>
          <a:ext cx="35974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768">
                  <a:extLst>
                    <a:ext uri="{9D8B030D-6E8A-4147-A177-3AD203B41FA5}">
                      <a16:colId xmlns:a16="http://schemas.microsoft.com/office/drawing/2014/main" val="3965773226"/>
                    </a:ext>
                  </a:extLst>
                </a:gridCol>
                <a:gridCol w="2646657">
                  <a:extLst>
                    <a:ext uri="{9D8B030D-6E8A-4147-A177-3AD203B41FA5}">
                      <a16:colId xmlns:a16="http://schemas.microsoft.com/office/drawing/2014/main" val="1241104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班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6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氏名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9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TEL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3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mail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88522"/>
                  </a:ext>
                </a:extLst>
              </a:tr>
            </a:tbl>
          </a:graphicData>
        </a:graphic>
      </p:graphicFrame>
      <p:pic>
        <p:nvPicPr>
          <p:cNvPr id="58" name="図 57">
            <a:extLst>
              <a:ext uri="{FF2B5EF4-FFF2-40B4-BE49-F238E27FC236}">
                <a16:creationId xmlns:a16="http://schemas.microsoft.com/office/drawing/2014/main" id="{C4237041-ECB3-13D3-EB0F-CE7549DA2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828" y="3342805"/>
            <a:ext cx="509666" cy="490929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C84BA4E4-3620-3E58-26DA-BCA4DE29A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573" y="3242872"/>
            <a:ext cx="640829" cy="64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6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rPr>
              <a:t>休暇申請</a:t>
            </a:r>
            <a:endParaRPr sz="1900" b="1" u="sng">
              <a:solidFill>
                <a:schemeClr val="lt1"/>
              </a:solidFill>
              <a:latin typeface="ＭＳ Ｐゴシック"/>
              <a:ea typeface="ＭＳ Ｐゴシック"/>
              <a:cs typeface="Meiryo"/>
              <a:sym typeface="Meiryo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3965850" y="3686296"/>
            <a:ext cx="1212300" cy="459975"/>
            <a:chOff x="7828725" y="67350"/>
            <a:chExt cx="1212300" cy="459975"/>
          </a:xfrm>
        </p:grpSpPr>
        <p:sp>
          <p:nvSpPr>
            <p:cNvPr id="78" name="Google Shape;78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申　請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休暇申請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7555EDF-0B7E-4023-3F12-FB400D33530E}"/>
              </a:ext>
            </a:extLst>
          </p:cNvPr>
          <p:cNvGrpSpPr/>
          <p:nvPr/>
        </p:nvGrpSpPr>
        <p:grpSpPr>
          <a:xfrm>
            <a:off x="3169800" y="1176641"/>
            <a:ext cx="2804400" cy="645049"/>
            <a:chOff x="3169800" y="1176641"/>
            <a:chExt cx="2804400" cy="645049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休暇種別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32E0BA6-4FD0-6CF0-34AC-E2114A54FF9A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23B09406-38F7-E24C-9586-4AC29544004C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" name="L 字 3">
                <a:extLst>
                  <a:ext uri="{FF2B5EF4-FFF2-40B4-BE49-F238E27FC236}">
                    <a16:creationId xmlns:a16="http://schemas.microsoft.com/office/drawing/2014/main" id="{6EB4E843-C280-1AF0-A21E-C26DB7BAA5B9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A40CC9-70C4-E123-F589-FF351260FCD9}"/>
              </a:ext>
            </a:extLst>
          </p:cNvPr>
          <p:cNvGrpSpPr/>
          <p:nvPr/>
        </p:nvGrpSpPr>
        <p:grpSpPr>
          <a:xfrm>
            <a:off x="3169800" y="1938843"/>
            <a:ext cx="2804400" cy="635680"/>
            <a:chOff x="3169800" y="2379179"/>
            <a:chExt cx="2804400" cy="635680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取得日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11" name="L 字 10">
              <a:extLst>
                <a:ext uri="{FF2B5EF4-FFF2-40B4-BE49-F238E27FC236}">
                  <a16:creationId xmlns:a16="http://schemas.microsoft.com/office/drawing/2014/main" id="{B5C04AC0-B9E8-C32E-8446-48E9DD15AD6C}"/>
                </a:ext>
              </a:extLst>
            </p:cNvPr>
            <p:cNvSpPr/>
            <p:nvPr/>
          </p:nvSpPr>
          <p:spPr>
            <a:xfrm rot="19020000">
              <a:off x="5717030" y="2762719"/>
              <a:ext cx="137159" cy="137159"/>
            </a:xfrm>
            <a:prstGeom prst="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ECED8B4-927B-5CEA-8226-8692D17EAD32}"/>
              </a:ext>
            </a:extLst>
          </p:cNvPr>
          <p:cNvSpPr/>
          <p:nvPr/>
        </p:nvSpPr>
        <p:spPr>
          <a:xfrm>
            <a:off x="3166316" y="269821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7EC8433-31DB-28F5-627B-05F80564FE92}"/>
              </a:ext>
            </a:extLst>
          </p:cNvPr>
          <p:cNvSpPr txBox="1"/>
          <p:nvPr/>
        </p:nvSpPr>
        <p:spPr>
          <a:xfrm>
            <a:off x="3507935" y="267011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5F1F2B1-298B-EA8E-62FF-EA7D947EC936}"/>
              </a:ext>
            </a:extLst>
          </p:cNvPr>
          <p:cNvGrpSpPr/>
          <p:nvPr/>
        </p:nvGrpSpPr>
        <p:grpSpPr>
          <a:xfrm>
            <a:off x="3172298" y="3050849"/>
            <a:ext cx="2804400" cy="360000"/>
            <a:chOff x="3169800" y="2570539"/>
            <a:chExt cx="2804400" cy="360000"/>
          </a:xfrm>
        </p:grpSpPr>
        <p:sp>
          <p:nvSpPr>
            <p:cNvPr id="22" name="Google Shape;104;p14">
              <a:extLst>
                <a:ext uri="{FF2B5EF4-FFF2-40B4-BE49-F238E27FC236}">
                  <a16:creationId xmlns:a16="http://schemas.microsoft.com/office/drawing/2014/main" id="{17DF20C2-D727-A288-3184-184DE5FD771C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39100A6D-8CED-4035-942D-6B3A2DE7063F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B7413890-012E-6BA4-E040-77697BC4CE6C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25" name="L 字 24">
                <a:extLst>
                  <a:ext uri="{FF2B5EF4-FFF2-40B4-BE49-F238E27FC236}">
                    <a16:creationId xmlns:a16="http://schemas.microsoft.com/office/drawing/2014/main" id="{DA102C11-529D-8584-7BC0-1534192241E1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117174-DB71-6B8C-B364-781D9063FA38}"/>
              </a:ext>
            </a:extLst>
          </p:cNvPr>
          <p:cNvSpPr txBox="1"/>
          <p:nvPr/>
        </p:nvSpPr>
        <p:spPr>
          <a:xfrm>
            <a:off x="3170655" y="307297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  <p:pic>
        <p:nvPicPr>
          <p:cNvPr id="15" name="図 14" descr="アイコン&#10;&#10;説明は自動で生成されたものです">
            <a:extLst>
              <a:ext uri="{FF2B5EF4-FFF2-40B4-BE49-F238E27FC236}">
                <a16:creationId xmlns:a16="http://schemas.microsoft.com/office/drawing/2014/main" id="{91911CBC-6B02-E883-20DD-A73A11831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704" y="2256020"/>
            <a:ext cx="240593" cy="27806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1EF7B77-C265-D9CA-3629-97E18A84D317}"/>
              </a:ext>
            </a:extLst>
          </p:cNvPr>
          <p:cNvSpPr txBox="1"/>
          <p:nvPr/>
        </p:nvSpPr>
        <p:spPr>
          <a:xfrm>
            <a:off x="3170655" y="4187865"/>
            <a:ext cx="29247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 u="sng">
                <a:solidFill>
                  <a:srgbClr val="0B5394"/>
                </a:solidFill>
                <a:latin typeface="ＭＳ Ｐゴシック"/>
                <a:ea typeface="ＭＳ Ｐゴシック"/>
              </a:rPr>
              <a:t>休暇申請一覧</a:t>
            </a:r>
          </a:p>
        </p:txBody>
      </p:sp>
    </p:spTree>
    <p:extLst>
      <p:ext uri="{BB962C8B-B14F-4D97-AF65-F5344CB8AC3E}">
        <p14:creationId xmlns:p14="http://schemas.microsoft.com/office/powerpoint/2010/main" val="263465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ＭＳ Ｐゴシック"/>
              <a:ea typeface="ＭＳ Ｐゴシック"/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7828575" y="67350"/>
            <a:ext cx="1212450" cy="459975"/>
            <a:chOff x="7828575" y="67350"/>
            <a:chExt cx="1212450" cy="459975"/>
          </a:xfrm>
        </p:grpSpPr>
        <p:sp>
          <p:nvSpPr>
            <p:cNvPr id="74" name="Google Shape;74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828575" y="67425"/>
              <a:ext cx="1212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ログアウト</a:t>
              </a:r>
              <a:endParaRPr sz="1600"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06675" y="67350"/>
            <a:ext cx="28725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800" b="1" u="sng">
                <a:solidFill>
                  <a:schemeClr val="lt1"/>
                </a:solidFill>
                <a:latin typeface="MS PGothic"/>
                <a:ea typeface="MS PGothic"/>
                <a:sym typeface="Meiryo"/>
              </a:rPr>
              <a:t>休暇申請</a:t>
            </a:r>
            <a:endParaRPr lang="ja-JP" altLang="en-US"/>
          </a:p>
        </p:txBody>
      </p:sp>
      <p:grpSp>
        <p:nvGrpSpPr>
          <p:cNvPr id="77" name="Google Shape;77;p14"/>
          <p:cNvGrpSpPr/>
          <p:nvPr/>
        </p:nvGrpSpPr>
        <p:grpSpPr>
          <a:xfrm>
            <a:off x="3965850" y="3686296"/>
            <a:ext cx="1212300" cy="459975"/>
            <a:chOff x="7828725" y="67350"/>
            <a:chExt cx="1212300" cy="459975"/>
          </a:xfrm>
        </p:grpSpPr>
        <p:sp>
          <p:nvSpPr>
            <p:cNvPr id="78" name="Google Shape;78;p14">
              <a:hlinkClick r:id="rId3" action="ppaction://hlinksldjump"/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申　請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76200" y="684850"/>
            <a:ext cx="1210200" cy="459900"/>
            <a:chOff x="0" y="684850"/>
            <a:chExt cx="1019700" cy="459900"/>
          </a:xfrm>
        </p:grpSpPr>
        <p:sp>
          <p:nvSpPr>
            <p:cNvPr id="81" name="Google Shape;81;p14">
              <a:hlinkClick r:id="rId3" action="ppaction://hlinksldjump"/>
            </p:cNvPr>
            <p:cNvSpPr/>
            <p:nvPr/>
          </p:nvSpPr>
          <p:spPr>
            <a:xfrm>
              <a:off x="0" y="684850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9205" y="731694"/>
              <a:ext cx="899871" cy="366212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予定登録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6200" y="1196494"/>
            <a:ext cx="1210200" cy="459975"/>
            <a:chOff x="0" y="666075"/>
            <a:chExt cx="1019700" cy="459975"/>
          </a:xfrm>
        </p:grpSpPr>
        <p:sp>
          <p:nvSpPr>
            <p:cNvPr id="84" name="Google Shape;84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予定一覧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76200" y="1726913"/>
            <a:ext cx="1210200" cy="459975"/>
            <a:chOff x="0" y="666075"/>
            <a:chExt cx="1019700" cy="459975"/>
          </a:xfrm>
        </p:grpSpPr>
        <p:sp>
          <p:nvSpPr>
            <p:cNvPr id="87" name="Google Shape;87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休暇申請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76200" y="2257331"/>
            <a:ext cx="1210200" cy="459975"/>
            <a:chOff x="0" y="666075"/>
            <a:chExt cx="1019700" cy="459975"/>
          </a:xfrm>
        </p:grpSpPr>
        <p:sp>
          <p:nvSpPr>
            <p:cNvPr id="90" name="Google Shape;90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休暇承認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6200" y="2787750"/>
            <a:ext cx="1210200" cy="459975"/>
            <a:chOff x="0" y="666075"/>
            <a:chExt cx="1019700" cy="459975"/>
          </a:xfrm>
        </p:grpSpPr>
        <p:sp>
          <p:nvSpPr>
            <p:cNvPr id="93" name="Google Shape;93;p14">
              <a:hlinkClick r:id="rId3" action="ppaction://hlinksldjump"/>
            </p:cNvPr>
            <p:cNvSpPr/>
            <p:nvPr/>
          </p:nvSpPr>
          <p:spPr>
            <a:xfrm>
              <a:off x="0" y="666075"/>
              <a:ext cx="10197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9650" y="666150"/>
              <a:ext cx="8604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  <a:sym typeface="Meiryo"/>
                </a:rPr>
                <a:t>情報変更</a:t>
              </a:r>
              <a:endParaRPr b="1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2961424" y="815900"/>
            <a:ext cx="3250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500" b="1">
                <a:solidFill>
                  <a:schemeClr val="dk2"/>
                </a:solidFill>
                <a:latin typeface="ＭＳ Ｐゴシック"/>
                <a:ea typeface="ＭＳ Ｐゴシック"/>
              </a:rPr>
              <a:t>休暇申請</a:t>
            </a:r>
            <a:endParaRPr lang="ja" altLang="en-US" sz="2500" b="1" dirty="0">
              <a:solidFill>
                <a:schemeClr val="dk2"/>
              </a:solidFill>
              <a:latin typeface="ＭＳ Ｐゴシック"/>
              <a:ea typeface="ＭＳ Ｐゴシック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7555EDF-0B7E-4023-3F12-FB400D33530E}"/>
              </a:ext>
            </a:extLst>
          </p:cNvPr>
          <p:cNvGrpSpPr/>
          <p:nvPr/>
        </p:nvGrpSpPr>
        <p:grpSpPr>
          <a:xfrm>
            <a:off x="3169800" y="1176641"/>
            <a:ext cx="2804400" cy="645049"/>
            <a:chOff x="3169800" y="1176641"/>
            <a:chExt cx="2804400" cy="645049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3491988" y="1176641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休暇種別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169800" y="1461690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32E0BA6-4FD0-6CF0-34AC-E2114A54FF9A}"/>
                </a:ext>
              </a:extLst>
            </p:cNvPr>
            <p:cNvGrpSpPr/>
            <p:nvPr/>
          </p:nvGrpSpPr>
          <p:grpSpPr>
            <a:xfrm>
              <a:off x="5648947" y="1501260"/>
              <a:ext cx="272298" cy="275747"/>
              <a:chOff x="5648947" y="1754220"/>
              <a:chExt cx="272298" cy="275747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23B09406-38F7-E24C-9586-4AC29544004C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4" name="L 字 3">
                <a:extLst>
                  <a:ext uri="{FF2B5EF4-FFF2-40B4-BE49-F238E27FC236}">
                    <a16:creationId xmlns:a16="http://schemas.microsoft.com/office/drawing/2014/main" id="{6EB4E843-C280-1AF0-A21E-C26DB7BAA5B9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A40CC9-70C4-E123-F589-FF351260FCD9}"/>
              </a:ext>
            </a:extLst>
          </p:cNvPr>
          <p:cNvGrpSpPr/>
          <p:nvPr/>
        </p:nvGrpSpPr>
        <p:grpSpPr>
          <a:xfrm>
            <a:off x="3169800" y="1938843"/>
            <a:ext cx="2804400" cy="635680"/>
            <a:chOff x="3169800" y="2379179"/>
            <a:chExt cx="2804400" cy="635680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3491988" y="2379179"/>
              <a:ext cx="21600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altLang="en-US" sz="1800" b="1">
                  <a:solidFill>
                    <a:schemeClr val="dk2"/>
                  </a:solidFill>
                  <a:latin typeface="ＭＳ Ｐゴシック"/>
                  <a:ea typeface="ＭＳ Ｐゴシック"/>
                </a:rPr>
                <a:t>取得日</a:t>
              </a:r>
              <a:endParaRPr lang="ja" altLang="en-US" sz="1800" b="1" dirty="0">
                <a:solidFill>
                  <a:schemeClr val="dk2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169800" y="265485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sp>
          <p:nvSpPr>
            <p:cNvPr id="11" name="L 字 10">
              <a:extLst>
                <a:ext uri="{FF2B5EF4-FFF2-40B4-BE49-F238E27FC236}">
                  <a16:creationId xmlns:a16="http://schemas.microsoft.com/office/drawing/2014/main" id="{B5C04AC0-B9E8-C32E-8446-48E9DD15AD6C}"/>
                </a:ext>
              </a:extLst>
            </p:cNvPr>
            <p:cNvSpPr/>
            <p:nvPr/>
          </p:nvSpPr>
          <p:spPr>
            <a:xfrm rot="19020000">
              <a:off x="5717030" y="2762719"/>
              <a:ext cx="137159" cy="137159"/>
            </a:xfrm>
            <a:prstGeom prst="corne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ECED8B4-927B-5CEA-8226-8692D17EAD32}"/>
              </a:ext>
            </a:extLst>
          </p:cNvPr>
          <p:cNvSpPr/>
          <p:nvPr/>
        </p:nvSpPr>
        <p:spPr>
          <a:xfrm>
            <a:off x="3166316" y="2698219"/>
            <a:ext cx="254198" cy="25419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ＭＳ Ｐゴシック"/>
              <a:ea typeface="ＭＳ Ｐゴシック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7EC8433-31DB-28F5-627B-05F80564FE92}"/>
              </a:ext>
            </a:extLst>
          </p:cNvPr>
          <p:cNvSpPr txBox="1"/>
          <p:nvPr/>
        </p:nvSpPr>
        <p:spPr>
          <a:xfrm>
            <a:off x="3507935" y="267011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固定メンバーへ反映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5F1F2B1-298B-EA8E-62FF-EA7D947EC936}"/>
              </a:ext>
            </a:extLst>
          </p:cNvPr>
          <p:cNvGrpSpPr/>
          <p:nvPr/>
        </p:nvGrpSpPr>
        <p:grpSpPr>
          <a:xfrm>
            <a:off x="3172298" y="3050849"/>
            <a:ext cx="2804400" cy="360000"/>
            <a:chOff x="3169800" y="2570539"/>
            <a:chExt cx="2804400" cy="360000"/>
          </a:xfrm>
        </p:grpSpPr>
        <p:sp>
          <p:nvSpPr>
            <p:cNvPr id="22" name="Google Shape;104;p14">
              <a:extLst>
                <a:ext uri="{FF2B5EF4-FFF2-40B4-BE49-F238E27FC236}">
                  <a16:creationId xmlns:a16="http://schemas.microsoft.com/office/drawing/2014/main" id="{17DF20C2-D727-A288-3184-184DE5FD771C}"/>
                </a:ext>
              </a:extLst>
            </p:cNvPr>
            <p:cNvSpPr/>
            <p:nvPr/>
          </p:nvSpPr>
          <p:spPr>
            <a:xfrm>
              <a:off x="3169800" y="2570539"/>
              <a:ext cx="2804400" cy="3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</a:endParaRP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39100A6D-8CED-4035-942D-6B3A2DE7063F}"/>
                </a:ext>
              </a:extLst>
            </p:cNvPr>
            <p:cNvGrpSpPr/>
            <p:nvPr/>
          </p:nvGrpSpPr>
          <p:grpSpPr>
            <a:xfrm>
              <a:off x="5648946" y="2610315"/>
              <a:ext cx="272298" cy="275747"/>
              <a:chOff x="5648947" y="1754220"/>
              <a:chExt cx="272298" cy="275747"/>
            </a:xfrm>
          </p:grpSpPr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B7413890-012E-6BA4-E040-77697BC4CE6C}"/>
                  </a:ext>
                </a:extLst>
              </p:cNvPr>
              <p:cNvSpPr/>
              <p:nvPr/>
            </p:nvSpPr>
            <p:spPr>
              <a:xfrm>
                <a:off x="5648947" y="1754220"/>
                <a:ext cx="272298" cy="275747"/>
              </a:xfrm>
              <a:prstGeom prst="roundRect">
                <a:avLst/>
              </a:prstGeom>
              <a:solidFill>
                <a:srgbClr val="0B539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  <p:sp>
            <p:nvSpPr>
              <p:cNvPr id="25" name="L 字 24">
                <a:extLst>
                  <a:ext uri="{FF2B5EF4-FFF2-40B4-BE49-F238E27FC236}">
                    <a16:creationId xmlns:a16="http://schemas.microsoft.com/office/drawing/2014/main" id="{DA102C11-529D-8584-7BC0-1534192241E1}"/>
                  </a:ext>
                </a:extLst>
              </p:cNvPr>
              <p:cNvSpPr/>
              <p:nvPr/>
            </p:nvSpPr>
            <p:spPr>
              <a:xfrm rot="19020000">
                <a:off x="5717031" y="1822304"/>
                <a:ext cx="137159" cy="137159"/>
              </a:xfrm>
              <a:prstGeom prst="corne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ＭＳ Ｐゴシック"/>
                  <a:ea typeface="ＭＳ Ｐゴシック"/>
                </a:endParaRP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117174-DB71-6B8C-B364-781D9063FA38}"/>
              </a:ext>
            </a:extLst>
          </p:cNvPr>
          <p:cNvSpPr txBox="1"/>
          <p:nvPr/>
        </p:nvSpPr>
        <p:spPr>
          <a:xfrm>
            <a:off x="3170655" y="3072972"/>
            <a:ext cx="24657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>
                <a:solidFill>
                  <a:srgbClr val="595959"/>
                </a:solidFill>
                <a:latin typeface="ＭＳ Ｐゴシック"/>
                <a:ea typeface="ＭＳ Ｐゴシック"/>
              </a:rPr>
              <a:t>反映メンバー選択</a:t>
            </a:r>
          </a:p>
        </p:txBody>
      </p:sp>
      <p:pic>
        <p:nvPicPr>
          <p:cNvPr id="15" name="図 14" descr="アイコン&#10;&#10;説明は自動で生成されたものです">
            <a:extLst>
              <a:ext uri="{FF2B5EF4-FFF2-40B4-BE49-F238E27FC236}">
                <a16:creationId xmlns:a16="http://schemas.microsoft.com/office/drawing/2014/main" id="{91911CBC-6B02-E883-20DD-A73A11831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704" y="2256020"/>
            <a:ext cx="240593" cy="278068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BC16F58-4200-6D5F-83F6-BB8594ECECCA}"/>
              </a:ext>
            </a:extLst>
          </p:cNvPr>
          <p:cNvSpPr/>
          <p:nvPr/>
        </p:nvSpPr>
        <p:spPr>
          <a:xfrm>
            <a:off x="2410393" y="1186425"/>
            <a:ext cx="4333819" cy="3553796"/>
          </a:xfrm>
          <a:prstGeom prst="roundRect">
            <a:avLst/>
          </a:prstGeom>
          <a:solidFill>
            <a:srgbClr val="EEEEEE"/>
          </a:solidFill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2" name="Google Shape;77;p14">
            <a:extLst>
              <a:ext uri="{FF2B5EF4-FFF2-40B4-BE49-F238E27FC236}">
                <a16:creationId xmlns:a16="http://schemas.microsoft.com/office/drawing/2014/main" id="{1B9FB342-428C-163E-D352-1939E892002A}"/>
              </a:ext>
            </a:extLst>
          </p:cNvPr>
          <p:cNvGrpSpPr/>
          <p:nvPr/>
        </p:nvGrpSpPr>
        <p:grpSpPr>
          <a:xfrm>
            <a:off x="3970307" y="4157237"/>
            <a:ext cx="1212300" cy="459975"/>
            <a:chOff x="7828725" y="67350"/>
            <a:chExt cx="1212300" cy="459975"/>
          </a:xfrm>
        </p:grpSpPr>
        <p:sp>
          <p:nvSpPr>
            <p:cNvPr id="9" name="Google Shape;78;p14">
              <a:hlinkClick r:id="rId3" action="ppaction://hlinksldjump"/>
              <a:extLst>
                <a:ext uri="{FF2B5EF4-FFF2-40B4-BE49-F238E27FC236}">
                  <a16:creationId xmlns:a16="http://schemas.microsoft.com/office/drawing/2014/main" id="{77221DC5-7725-235C-EB0E-B6E334F26115}"/>
                </a:ext>
              </a:extLst>
            </p:cNvPr>
            <p:cNvSpPr/>
            <p:nvPr/>
          </p:nvSpPr>
          <p:spPr>
            <a:xfrm>
              <a:off x="7828725" y="67350"/>
              <a:ext cx="1212300" cy="459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ＭＳ Ｐゴシック"/>
                <a:ea typeface="ＭＳ Ｐゴシック"/>
                <a:cs typeface="Meiryo"/>
                <a:sym typeface="Meiryo"/>
              </a:endParaRPr>
            </a:p>
          </p:txBody>
        </p:sp>
        <p:sp>
          <p:nvSpPr>
            <p:cNvPr id="10" name="Google Shape;79;p14">
              <a:extLst>
                <a:ext uri="{FF2B5EF4-FFF2-40B4-BE49-F238E27FC236}">
                  <a16:creationId xmlns:a16="http://schemas.microsoft.com/office/drawing/2014/main" id="{FDC4FC9B-B05E-D577-9A0A-CEB01424B1C9}"/>
                </a:ext>
              </a:extLst>
            </p:cNvPr>
            <p:cNvSpPr txBox="1"/>
            <p:nvPr/>
          </p:nvSpPr>
          <p:spPr>
            <a:xfrm>
              <a:off x="7914450" y="67425"/>
              <a:ext cx="1065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ja" altLang="en-US" sz="1600" b="1">
                  <a:solidFill>
                    <a:schemeClr val="lt1"/>
                  </a:solidFill>
                  <a:latin typeface="ＭＳ Ｐゴシック"/>
                  <a:ea typeface="ＭＳ Ｐゴシック"/>
                  <a:cs typeface="Meiryo"/>
                </a:rPr>
                <a:t>選　択</a:t>
              </a:r>
              <a:endParaRPr lang="ja" altLang="en-US" sz="1600" b="1" dirty="0">
                <a:solidFill>
                  <a:schemeClr val="lt1"/>
                </a:solidFill>
                <a:latin typeface="ＭＳ Ｐゴシック"/>
                <a:ea typeface="ＭＳ Ｐゴシック"/>
                <a:cs typeface="Meiryo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61CB7BE-09F9-6D97-B72E-49B0019A640C}"/>
              </a:ext>
            </a:extLst>
          </p:cNvPr>
          <p:cNvGrpSpPr/>
          <p:nvPr/>
        </p:nvGrpSpPr>
        <p:grpSpPr>
          <a:xfrm>
            <a:off x="3441624" y="2403111"/>
            <a:ext cx="2272320" cy="338554"/>
            <a:chOff x="3335098" y="1419381"/>
            <a:chExt cx="2272320" cy="338554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7C81071A-3109-680A-9466-E81567F95F19}"/>
                </a:ext>
              </a:extLst>
            </p:cNvPr>
            <p:cNvSpPr/>
            <p:nvPr/>
          </p:nvSpPr>
          <p:spPr>
            <a:xfrm>
              <a:off x="3335098" y="1456857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BC97BE3-1052-837A-9513-9A3FD670415D}"/>
                </a:ext>
              </a:extLst>
            </p:cNvPr>
            <p:cNvSpPr txBox="1"/>
            <p:nvPr/>
          </p:nvSpPr>
          <p:spPr>
            <a:xfrm>
              <a:off x="3543056" y="1419381"/>
              <a:ext cx="206436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休暇理由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32C7ABD-D20F-6CC7-1EA1-0B0805B32FB2}"/>
              </a:ext>
            </a:extLst>
          </p:cNvPr>
          <p:cNvGrpSpPr/>
          <p:nvPr/>
        </p:nvGrpSpPr>
        <p:grpSpPr>
          <a:xfrm>
            <a:off x="3441624" y="2754854"/>
            <a:ext cx="2272320" cy="338554"/>
            <a:chOff x="3335098" y="1419381"/>
            <a:chExt cx="2272320" cy="338554"/>
          </a:xfrm>
        </p:grpSpPr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26BB2AC2-2174-23E4-F491-60BBEC455435}"/>
                </a:ext>
              </a:extLst>
            </p:cNvPr>
            <p:cNvSpPr/>
            <p:nvPr/>
          </p:nvSpPr>
          <p:spPr>
            <a:xfrm>
              <a:off x="3335098" y="1456857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0F5189A5-2FE7-4BF5-1D80-D829DC3BFFE2}"/>
                </a:ext>
              </a:extLst>
            </p:cNvPr>
            <p:cNvSpPr txBox="1"/>
            <p:nvPr/>
          </p:nvSpPr>
          <p:spPr>
            <a:xfrm>
              <a:off x="3543056" y="1419381"/>
              <a:ext cx="206436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休暇理由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AF68C418-E165-90E0-A240-57999F8251CE}"/>
              </a:ext>
            </a:extLst>
          </p:cNvPr>
          <p:cNvGrpSpPr/>
          <p:nvPr/>
        </p:nvGrpSpPr>
        <p:grpSpPr>
          <a:xfrm>
            <a:off x="3441624" y="3137498"/>
            <a:ext cx="2272320" cy="338554"/>
            <a:chOff x="3335098" y="1419381"/>
            <a:chExt cx="2272320" cy="338554"/>
          </a:xfrm>
        </p:grpSpPr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CD0BBC81-607E-AA31-CFC8-ED592FB4E6FC}"/>
                </a:ext>
              </a:extLst>
            </p:cNvPr>
            <p:cNvSpPr/>
            <p:nvPr/>
          </p:nvSpPr>
          <p:spPr>
            <a:xfrm>
              <a:off x="3335098" y="1456857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2A74BFC-EB02-A482-C714-B1EC703768D3}"/>
                </a:ext>
              </a:extLst>
            </p:cNvPr>
            <p:cNvSpPr txBox="1"/>
            <p:nvPr/>
          </p:nvSpPr>
          <p:spPr>
            <a:xfrm>
              <a:off x="3543056" y="1419381"/>
              <a:ext cx="206436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休暇理由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6AF46C7-FB6F-CD32-2923-F36D22D8479E}"/>
              </a:ext>
            </a:extLst>
          </p:cNvPr>
          <p:cNvGrpSpPr/>
          <p:nvPr/>
        </p:nvGrpSpPr>
        <p:grpSpPr>
          <a:xfrm>
            <a:off x="3441624" y="3512826"/>
            <a:ext cx="2272320" cy="338554"/>
            <a:chOff x="3335098" y="1419381"/>
            <a:chExt cx="2272320" cy="338554"/>
          </a:xfrm>
        </p:grpSpPr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30C02CBA-16BC-FFCF-89F4-56C9053F4A84}"/>
                </a:ext>
              </a:extLst>
            </p:cNvPr>
            <p:cNvSpPr/>
            <p:nvPr/>
          </p:nvSpPr>
          <p:spPr>
            <a:xfrm>
              <a:off x="3335098" y="1456857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217709A3-25FC-EEB7-8283-015AB386582C}"/>
                </a:ext>
              </a:extLst>
            </p:cNvPr>
            <p:cNvSpPr txBox="1"/>
            <p:nvPr/>
          </p:nvSpPr>
          <p:spPr>
            <a:xfrm>
              <a:off x="3543056" y="1419381"/>
              <a:ext cx="206436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休暇理由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14B22F1-91AD-61C7-D5B3-BBDC199D1BEB}"/>
              </a:ext>
            </a:extLst>
          </p:cNvPr>
          <p:cNvGrpSpPr/>
          <p:nvPr/>
        </p:nvGrpSpPr>
        <p:grpSpPr>
          <a:xfrm>
            <a:off x="3441624" y="2050546"/>
            <a:ext cx="2272320" cy="338554"/>
            <a:chOff x="3335098" y="1419381"/>
            <a:chExt cx="2272320" cy="338554"/>
          </a:xfrm>
        </p:grpSpPr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1580B6EB-9A27-E668-399F-53BA4A75FB1C}"/>
                </a:ext>
              </a:extLst>
            </p:cNvPr>
            <p:cNvSpPr/>
            <p:nvPr/>
          </p:nvSpPr>
          <p:spPr>
            <a:xfrm>
              <a:off x="3335098" y="1456857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A90EA2A8-5580-9EBF-5665-5F018FA76617}"/>
                </a:ext>
              </a:extLst>
            </p:cNvPr>
            <p:cNvSpPr txBox="1"/>
            <p:nvPr/>
          </p:nvSpPr>
          <p:spPr>
            <a:xfrm>
              <a:off x="3543056" y="1419381"/>
              <a:ext cx="206436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休暇理由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8892DD4-CD67-649E-555F-89F291B0F0F7}"/>
              </a:ext>
            </a:extLst>
          </p:cNvPr>
          <p:cNvGrpSpPr/>
          <p:nvPr/>
        </p:nvGrpSpPr>
        <p:grpSpPr>
          <a:xfrm>
            <a:off x="3441624" y="1687133"/>
            <a:ext cx="2272320" cy="338554"/>
            <a:chOff x="3335098" y="1419381"/>
            <a:chExt cx="2272320" cy="338554"/>
          </a:xfrm>
        </p:grpSpPr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00DB810F-F54A-4C92-090C-F302E3D7F053}"/>
                </a:ext>
              </a:extLst>
            </p:cNvPr>
            <p:cNvSpPr/>
            <p:nvPr/>
          </p:nvSpPr>
          <p:spPr>
            <a:xfrm>
              <a:off x="3335098" y="1456857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B23B54B4-AB73-2D94-9EB0-C25AE35C76BC}"/>
                </a:ext>
              </a:extLst>
            </p:cNvPr>
            <p:cNvSpPr txBox="1"/>
            <p:nvPr/>
          </p:nvSpPr>
          <p:spPr>
            <a:xfrm>
              <a:off x="3543056" y="1419381"/>
              <a:ext cx="206436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休暇理由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918B011B-FDE7-8C2E-255A-550079FF7088}"/>
              </a:ext>
            </a:extLst>
          </p:cNvPr>
          <p:cNvGrpSpPr/>
          <p:nvPr/>
        </p:nvGrpSpPr>
        <p:grpSpPr>
          <a:xfrm>
            <a:off x="3441624" y="1272274"/>
            <a:ext cx="2272320" cy="338554"/>
            <a:chOff x="3335098" y="1419381"/>
            <a:chExt cx="2272320" cy="338554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DED2D332-2129-7B35-4C7D-68390B3D2690}"/>
                </a:ext>
              </a:extLst>
            </p:cNvPr>
            <p:cNvSpPr/>
            <p:nvPr/>
          </p:nvSpPr>
          <p:spPr>
            <a:xfrm>
              <a:off x="3335098" y="1456857"/>
              <a:ext cx="254198" cy="254198"/>
            </a:xfrm>
            <a:prstGeom prst="round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91FE107-1BD2-A9F6-1784-8F86ABC82249}"/>
                </a:ext>
              </a:extLst>
            </p:cNvPr>
            <p:cNvSpPr txBox="1"/>
            <p:nvPr/>
          </p:nvSpPr>
          <p:spPr>
            <a:xfrm>
              <a:off x="3543056" y="1419381"/>
              <a:ext cx="206436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600">
                  <a:solidFill>
                    <a:srgbClr val="595959"/>
                  </a:solidFill>
                  <a:latin typeface="ＭＳ Ｐゴシック"/>
                  <a:ea typeface="ＭＳ Ｐゴシック"/>
                </a:rPr>
                <a:t>休暇理由</a:t>
              </a:r>
              <a:endParaRPr lang="ja-JP" altLang="en-US" sz="1600" dirty="0">
                <a:solidFill>
                  <a:srgbClr val="595959"/>
                </a:solidFill>
                <a:latin typeface="ＭＳ Ｐゴシック"/>
                <a:ea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4372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画面に合わせる (16:9)</PresentationFormat>
  <Slides>26</Slides>
  <Notes>26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Simple Light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967</cp:revision>
  <dcterms:modified xsi:type="dcterms:W3CDTF">2024-09-15T09:05:31Z</dcterms:modified>
</cp:coreProperties>
</file>