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80" r:id="rId5"/>
    <p:sldId id="281" r:id="rId6"/>
    <p:sldId id="270" r:id="rId7"/>
    <p:sldId id="271" r:id="rId8"/>
    <p:sldId id="272" r:id="rId9"/>
    <p:sldId id="273" r:id="rId10"/>
    <p:sldId id="257" r:id="rId11"/>
    <p:sldId id="266" r:id="rId12"/>
    <p:sldId id="274" r:id="rId13"/>
    <p:sldId id="258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Elements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aside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article</a:t>
            </a:r>
          </a:p>
          <a:p>
            <a:pPr lvl="1"/>
            <a:r>
              <a:rPr lang="en-US" dirty="0" err="1" smtClean="0"/>
              <a:t>hgroup</a:t>
            </a:r>
            <a:endParaRPr lang="en-US" dirty="0" smtClean="0"/>
          </a:p>
          <a:p>
            <a:pPr lvl="1"/>
            <a:r>
              <a:rPr lang="en-US" dirty="0" smtClean="0"/>
              <a:t>figure</a:t>
            </a:r>
          </a:p>
          <a:p>
            <a:pPr lvl="1"/>
            <a:r>
              <a:rPr lang="en-US" dirty="0" err="1" smtClean="0"/>
              <a:t>figcaption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76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Document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2296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&lt;header&gt; &lt;/header&gt;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&lt;footer&gt; &lt;/footer&gt;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322444"/>
            <a:ext cx="807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 &lt;/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2743200"/>
            <a:ext cx="19812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&lt;aside&gt; &lt;/aside&gt;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743200"/>
            <a:ext cx="60198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&lt;Section&gt;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&lt;/Section&gt;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1910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datalist</a:t>
            </a:r>
            <a:endParaRPr lang="en-US" dirty="0" smtClean="0"/>
          </a:p>
          <a:p>
            <a:pPr lvl="1"/>
            <a:r>
              <a:rPr lang="en-US" dirty="0" smtClean="0"/>
              <a:t>Use with &lt;input list=“</a:t>
            </a:r>
            <a:r>
              <a:rPr lang="en-US" dirty="0" err="1" smtClean="0"/>
              <a:t>datalistid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 Peo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People</Template>
  <TotalTime>1362</TotalTime>
  <Words>484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Spring People</vt:lpstr>
      <vt:lpstr>HTML5</vt:lpstr>
      <vt:lpstr>What’s new?</vt:lpstr>
      <vt:lpstr>New Elements</vt:lpstr>
      <vt:lpstr>A Typical Document Structure</vt:lpstr>
      <vt:lpstr>Slide 5</vt:lpstr>
      <vt:lpstr>HTML5 Forms</vt:lpstr>
      <vt:lpstr>How to detect?</vt:lpstr>
      <vt:lpstr>New Input Types</vt:lpstr>
      <vt:lpstr>How to detect?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18</vt:lpstr>
      <vt:lpstr>Web Storage</vt:lpstr>
      <vt:lpstr>Web Storage (Cont…)</vt:lpstr>
      <vt:lpstr>Web Storage (Cont…)</vt:lpstr>
      <vt:lpstr>Web Worker</vt:lpstr>
      <vt:lpstr>IndexedDB</vt:lpstr>
      <vt:lpstr>Slide 24</vt:lpstr>
      <vt:lpstr>Canvas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131</cp:revision>
  <dcterms:created xsi:type="dcterms:W3CDTF">2012-02-09T01:15:04Z</dcterms:created>
  <dcterms:modified xsi:type="dcterms:W3CDTF">2015-03-03T10:33:50Z</dcterms:modified>
</cp:coreProperties>
</file>