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80" r:id="rId5"/>
    <p:sldId id="281" r:id="rId6"/>
    <p:sldId id="270" r:id="rId7"/>
    <p:sldId id="271" r:id="rId8"/>
    <p:sldId id="272" r:id="rId9"/>
    <p:sldId id="273" r:id="rId10"/>
    <p:sldId id="257" r:id="rId11"/>
    <p:sldId id="266" r:id="rId12"/>
    <p:sldId id="274" r:id="rId13"/>
    <p:sldId id="258" r:id="rId14"/>
    <p:sldId id="275" r:id="rId15"/>
    <p:sldId id="276" r:id="rId16"/>
    <p:sldId id="277" r:id="rId17"/>
    <p:sldId id="278" r:id="rId18"/>
    <p:sldId id="279" r:id="rId19"/>
    <p:sldId id="259" r:id="rId20"/>
    <p:sldId id="260" r:id="rId21"/>
    <p:sldId id="261" r:id="rId22"/>
    <p:sldId id="262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44AF-86AC-48A5-9BA5-20237D22309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Forms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Offline</a:t>
            </a:r>
          </a:p>
          <a:p>
            <a:r>
              <a:rPr lang="en-US" dirty="0" err="1" smtClean="0"/>
              <a:t>WebStorage</a:t>
            </a:r>
            <a:endParaRPr lang="en-US" dirty="0" smtClean="0"/>
          </a:p>
          <a:p>
            <a:r>
              <a:rPr lang="en-US" dirty="0" err="1" smtClean="0"/>
              <a:t>IndexedDB</a:t>
            </a:r>
            <a:endParaRPr lang="en-US" dirty="0" smtClean="0"/>
          </a:p>
          <a:p>
            <a:r>
              <a:rPr lang="en-US" dirty="0" smtClean="0"/>
              <a:t>Canvas</a:t>
            </a:r>
          </a:p>
          <a:p>
            <a:r>
              <a:rPr lang="en-US" dirty="0" err="1" smtClean="0"/>
              <a:t>WebWorker</a:t>
            </a:r>
            <a:endParaRPr lang="en-US" dirty="0" smtClean="0"/>
          </a:p>
          <a:p>
            <a:r>
              <a:rPr lang="en-US" dirty="0" err="1" smtClean="0"/>
              <a:t>WebSockets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Modernizr.js</a:t>
            </a:r>
          </a:p>
          <a:p>
            <a:r>
              <a:rPr lang="en-US" dirty="0" smtClean="0"/>
              <a:t>Feature detection &amp; </a:t>
            </a:r>
            <a:r>
              <a:rPr lang="en-US" dirty="0" err="1" smtClean="0"/>
              <a:t>polyfills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window.applicationCache</a:t>
            </a:r>
            <a:endParaRPr lang="en-US" dirty="0" smtClean="0"/>
          </a:p>
          <a:p>
            <a:pPr lvl="1"/>
            <a:r>
              <a:rPr lang="en-US" dirty="0" smtClean="0"/>
              <a:t>Events</a:t>
            </a:r>
          </a:p>
          <a:p>
            <a:pPr lvl="2"/>
            <a:r>
              <a:rPr lang="en-US" dirty="0" smtClean="0"/>
              <a:t>Error</a:t>
            </a:r>
          </a:p>
          <a:p>
            <a:pPr lvl="2"/>
            <a:r>
              <a:rPr lang="en-US" dirty="0" smtClean="0"/>
              <a:t>checking</a:t>
            </a:r>
          </a:p>
          <a:p>
            <a:pPr lvl="2"/>
            <a:r>
              <a:rPr lang="en-US" dirty="0" err="1" smtClean="0"/>
              <a:t>Noupdate</a:t>
            </a:r>
            <a:endParaRPr lang="en-US" dirty="0" smtClean="0"/>
          </a:p>
          <a:p>
            <a:pPr lvl="2"/>
            <a:r>
              <a:rPr lang="en-US" dirty="0" smtClean="0"/>
              <a:t>Downloading</a:t>
            </a:r>
          </a:p>
          <a:p>
            <a:pPr lvl="2"/>
            <a:r>
              <a:rPr lang="en-US" dirty="0" smtClean="0"/>
              <a:t>Cached</a:t>
            </a:r>
          </a:p>
          <a:p>
            <a:pPr lvl="2"/>
            <a:r>
              <a:rPr lang="en-US" dirty="0" err="1" smtClean="0"/>
              <a:t>Updateready</a:t>
            </a:r>
            <a:endParaRPr lang="en-US" dirty="0" smtClean="0"/>
          </a:p>
          <a:p>
            <a:pPr lvl="2"/>
            <a:r>
              <a:rPr lang="en-US" dirty="0" smtClean="0"/>
              <a:t>Obsolete</a:t>
            </a:r>
          </a:p>
          <a:p>
            <a:pPr lvl="2"/>
            <a:r>
              <a:rPr lang="en-US" dirty="0" smtClean="0"/>
              <a:t>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OGG</a:t>
            </a:r>
          </a:p>
          <a:p>
            <a:pPr lvl="2"/>
            <a:r>
              <a:rPr lang="en-US" dirty="0" err="1" smtClean="0"/>
              <a:t>Theora</a:t>
            </a:r>
            <a:r>
              <a:rPr lang="en-US" dirty="0" smtClean="0"/>
              <a:t> Video</a:t>
            </a:r>
          </a:p>
          <a:p>
            <a:pPr lvl="2"/>
            <a:r>
              <a:rPr lang="en-US" dirty="0" err="1" smtClean="0"/>
              <a:t>Vorbis</a:t>
            </a:r>
            <a:r>
              <a:rPr lang="en-US" dirty="0" smtClean="0"/>
              <a:t> Audio</a:t>
            </a:r>
          </a:p>
          <a:p>
            <a:pPr lvl="1"/>
            <a:r>
              <a:rPr lang="en-US" dirty="0" smtClean="0"/>
              <a:t>MP4</a:t>
            </a:r>
          </a:p>
          <a:p>
            <a:pPr lvl="2"/>
            <a:r>
              <a:rPr lang="en-US" dirty="0" smtClean="0"/>
              <a:t>H.264 Video</a:t>
            </a:r>
          </a:p>
          <a:p>
            <a:pPr lvl="2"/>
            <a:r>
              <a:rPr lang="en-US" dirty="0" smtClean="0"/>
              <a:t>AAC Audio</a:t>
            </a:r>
          </a:p>
          <a:p>
            <a:pPr lvl="1"/>
            <a:r>
              <a:rPr lang="en-US" dirty="0" smtClean="0"/>
              <a:t>FLV</a:t>
            </a:r>
          </a:p>
          <a:p>
            <a:pPr lvl="2"/>
            <a:r>
              <a:rPr lang="en-US" dirty="0" smtClean="0"/>
              <a:t>VP6 (Video) &amp; MP3 (Audio) OR</a:t>
            </a:r>
          </a:p>
          <a:p>
            <a:pPr lvl="2"/>
            <a:r>
              <a:rPr lang="en-US" dirty="0" smtClean="0"/>
              <a:t>H.264 (Video) &amp; AAC (Audio)</a:t>
            </a:r>
          </a:p>
          <a:p>
            <a:pPr lvl="1"/>
            <a:r>
              <a:rPr lang="en-US" dirty="0" smtClean="0"/>
              <a:t>WEBM</a:t>
            </a:r>
          </a:p>
          <a:p>
            <a:pPr lvl="2"/>
            <a:r>
              <a:rPr lang="en-US" dirty="0" smtClean="0"/>
              <a:t>VP8 (Video) &amp; </a:t>
            </a:r>
            <a:r>
              <a:rPr lang="en-US" dirty="0" err="1" smtClean="0"/>
              <a:t>Vorbis</a:t>
            </a:r>
            <a:r>
              <a:rPr lang="en-US" dirty="0" smtClean="0"/>
              <a:t> (Audio)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OGG</a:t>
            </a:r>
          </a:p>
          <a:p>
            <a:pPr lvl="1"/>
            <a:r>
              <a:rPr lang="en-US" dirty="0" smtClean="0"/>
              <a:t>Firefox, Chrome &amp; Opera</a:t>
            </a:r>
          </a:p>
          <a:p>
            <a:r>
              <a:rPr lang="en-US" dirty="0" smtClean="0"/>
              <a:t>MP4</a:t>
            </a:r>
          </a:p>
          <a:p>
            <a:pPr lvl="1"/>
            <a:r>
              <a:rPr lang="en-US" dirty="0" smtClean="0"/>
              <a:t>Internet Explorer, Safari &amp; Chrome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&lt;video id="media" width="720" height="400" controls&gt;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=“trailer.mp4"&gt;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=“trailer.ogg"&gt; </a:t>
            </a:r>
          </a:p>
          <a:p>
            <a:pPr>
              <a:buNone/>
            </a:pPr>
            <a:r>
              <a:rPr lang="en-US" sz="2000" dirty="0" smtClean="0"/>
              <a:t>&lt;/video&gt;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autoplay</a:t>
            </a:r>
            <a:endParaRPr lang="en-US" dirty="0" smtClean="0"/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poster</a:t>
            </a:r>
          </a:p>
          <a:p>
            <a:r>
              <a:rPr lang="en-US" dirty="0" smtClean="0"/>
              <a:t>preload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auto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Storage APIs</a:t>
            </a:r>
          </a:p>
          <a:p>
            <a:pPr lvl="1"/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en-US" dirty="0" err="1" smtClean="0"/>
              <a:t>localStorage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Markup Elements</a:t>
            </a:r>
          </a:p>
          <a:p>
            <a:r>
              <a:rPr lang="en-US" dirty="0" smtClean="0"/>
              <a:t>Input Type Enhancements</a:t>
            </a:r>
          </a:p>
          <a:p>
            <a:r>
              <a:rPr lang="en-US" dirty="0" smtClean="0"/>
              <a:t>Application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Data</a:t>
            </a:r>
          </a:p>
          <a:p>
            <a:pPr lvl="1"/>
            <a:r>
              <a:rPr lang="en-US" dirty="0" err="1" smtClean="0"/>
              <a:t>setItem</a:t>
            </a:r>
            <a:r>
              <a:rPr lang="en-US" dirty="0" smtClean="0"/>
              <a:t>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getItem</a:t>
            </a:r>
            <a:r>
              <a:rPr lang="en-US" dirty="0" smtClean="0"/>
              <a:t>(key)</a:t>
            </a:r>
          </a:p>
          <a:p>
            <a:r>
              <a:rPr lang="en-US" dirty="0" smtClean="0"/>
              <a:t>Alternative Syntax</a:t>
            </a:r>
          </a:p>
          <a:p>
            <a:pPr lvl="1"/>
            <a:r>
              <a:rPr lang="en-US" dirty="0" err="1" smtClean="0"/>
              <a:t>sessionStorage</a:t>
            </a:r>
            <a:r>
              <a:rPr lang="en-US" dirty="0" smtClean="0"/>
              <a:t>[key] = value;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sessionStorage</a:t>
            </a:r>
            <a:r>
              <a:rPr lang="en-US" dirty="0" smtClean="0"/>
              <a:t>[key];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ey(index)</a:t>
            </a:r>
          </a:p>
          <a:p>
            <a:r>
              <a:rPr lang="en-US" dirty="0" smtClean="0"/>
              <a:t>Removing data</a:t>
            </a:r>
          </a:p>
          <a:p>
            <a:pPr lvl="1"/>
            <a:r>
              <a:rPr lang="en-US" dirty="0" err="1" smtClean="0"/>
              <a:t>removeItem</a:t>
            </a:r>
            <a:r>
              <a:rPr lang="en-US" dirty="0" smtClean="0"/>
              <a:t>(key)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Worker(</a:t>
            </a:r>
            <a:r>
              <a:rPr lang="en-US" dirty="0" err="1" smtClean="0"/>
              <a:t>scriptURL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postMessage</a:t>
            </a:r>
            <a:r>
              <a:rPr lang="en-US" dirty="0" smtClean="0"/>
              <a:t>(message)</a:t>
            </a:r>
          </a:p>
          <a:p>
            <a:r>
              <a:rPr lang="en-US" dirty="0" smtClean="0"/>
              <a:t>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getContext</a:t>
            </a:r>
            <a:r>
              <a:rPr lang="en-US" dirty="0" smtClean="0"/>
              <a:t>(context)</a:t>
            </a:r>
          </a:p>
          <a:p>
            <a:r>
              <a:rPr lang="en-US" dirty="0" err="1" smtClean="0"/>
              <a:t>fillRect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strokeRect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clearRect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beginPath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closePath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Stroke()</a:t>
            </a:r>
          </a:p>
          <a:p>
            <a:r>
              <a:rPr lang="en-US" dirty="0" smtClean="0"/>
              <a:t>Fill()</a:t>
            </a:r>
          </a:p>
          <a:p>
            <a:r>
              <a:rPr lang="en-US" dirty="0" smtClean="0"/>
              <a:t>Clip()</a:t>
            </a:r>
          </a:p>
          <a:p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lineTo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Arc(</a:t>
            </a:r>
            <a:r>
              <a:rPr lang="en-US" dirty="0" err="1" smtClean="0"/>
              <a:t>x,y,radius,startAngle,endAngle,direction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Structural Elements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footer</a:t>
            </a:r>
          </a:p>
          <a:p>
            <a:pPr lvl="1"/>
            <a:r>
              <a:rPr lang="en-US" dirty="0" err="1" smtClean="0"/>
              <a:t>nav</a:t>
            </a:r>
            <a:endParaRPr lang="en-US" dirty="0" smtClean="0"/>
          </a:p>
          <a:p>
            <a:pPr lvl="1"/>
            <a:r>
              <a:rPr lang="en-US" dirty="0" smtClean="0"/>
              <a:t>aside</a:t>
            </a:r>
          </a:p>
          <a:p>
            <a:pPr lvl="1"/>
            <a:r>
              <a:rPr lang="en-US" dirty="0" smtClean="0"/>
              <a:t>section</a:t>
            </a:r>
          </a:p>
          <a:p>
            <a:pPr lvl="1"/>
            <a:r>
              <a:rPr lang="en-US" dirty="0" smtClean="0"/>
              <a:t>article</a:t>
            </a:r>
          </a:p>
          <a:p>
            <a:pPr lvl="1"/>
            <a:r>
              <a:rPr lang="en-US" dirty="0" err="1" smtClean="0"/>
              <a:t>hgroup</a:t>
            </a:r>
            <a:endParaRPr lang="en-US" dirty="0" smtClean="0"/>
          </a:p>
          <a:p>
            <a:pPr lvl="1"/>
            <a:r>
              <a:rPr lang="en-US" dirty="0" smtClean="0"/>
              <a:t>figure</a:t>
            </a:r>
          </a:p>
          <a:p>
            <a:pPr lvl="1"/>
            <a:r>
              <a:rPr lang="en-US" dirty="0" err="1" smtClean="0"/>
              <a:t>figcaption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6764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dirty="0" smtClean="0"/>
              <a:t>t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Document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8229600" cy="449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752600"/>
            <a:ext cx="80772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&lt;header&gt; &lt;/header&gt;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5562600"/>
            <a:ext cx="80772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&lt;footer&gt; &lt;/footer&gt;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2322444"/>
            <a:ext cx="807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nav</a:t>
            </a:r>
            <a:r>
              <a:rPr lang="en-US" b="1" dirty="0" smtClean="0">
                <a:solidFill>
                  <a:schemeClr val="tx1"/>
                </a:solidFill>
              </a:rPr>
              <a:t>&gt; &lt;/</a:t>
            </a:r>
            <a:r>
              <a:rPr lang="en-US" b="1" dirty="0" err="1" smtClean="0">
                <a:solidFill>
                  <a:schemeClr val="tx1"/>
                </a:solidFill>
              </a:rPr>
              <a:t>nav</a:t>
            </a:r>
            <a:r>
              <a:rPr lang="en-US" b="1" dirty="0" smtClean="0">
                <a:solidFill>
                  <a:schemeClr val="tx1"/>
                </a:solidFill>
              </a:rPr>
              <a:t>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5600" y="2743200"/>
            <a:ext cx="19812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&lt;aside&gt; &lt;/aside&gt;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2743200"/>
            <a:ext cx="601980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&lt;Section&gt;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&lt;/Section&gt;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3276600"/>
            <a:ext cx="5715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&lt;article&gt; &lt;/article&gt;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4191000"/>
            <a:ext cx="5715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&lt;article&gt; &lt;/article&gt;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mark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="17:00"&gt;5pm&lt;/time&gt;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="2010-04-07"&gt;April 7th&lt;/time&gt;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="2010-04-07T17:00"&gt;5pm on April 7th&lt;/time&gt;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&lt;progress min="0" max="100" value="60"&gt;&lt;/progress&gt;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autofocus</a:t>
            </a:r>
          </a:p>
          <a:p>
            <a:r>
              <a:rPr lang="en-US" dirty="0" smtClean="0"/>
              <a:t>required</a:t>
            </a:r>
          </a:p>
          <a:p>
            <a:r>
              <a:rPr lang="en-US" dirty="0" err="1" smtClean="0"/>
              <a:t>autocomplete</a:t>
            </a:r>
            <a:endParaRPr lang="en-US" dirty="0" smtClean="0"/>
          </a:p>
          <a:p>
            <a:r>
              <a:rPr lang="en-US" dirty="0" err="1" smtClean="0"/>
              <a:t>datalist</a:t>
            </a:r>
            <a:endParaRPr lang="en-US" dirty="0" smtClean="0"/>
          </a:p>
          <a:p>
            <a:pPr lvl="1"/>
            <a:r>
              <a:rPr lang="en-US" dirty="0" smtClean="0"/>
              <a:t>Use with &lt;input list=“</a:t>
            </a:r>
            <a:r>
              <a:rPr lang="en-US" dirty="0" err="1" smtClean="0"/>
              <a:t>datalistid</a:t>
            </a:r>
            <a:r>
              <a:rPr lang="en-US" dirty="0" smtClean="0"/>
              <a:t>”&gt;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elementSupportsAttribute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element,attribute</a:t>
            </a:r>
            <a:r>
              <a:rPr lang="en-US" sz="2000" dirty="0" smtClean="0"/>
              <a:t>) { 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test = </a:t>
            </a:r>
            <a:r>
              <a:rPr lang="en-US" sz="2000" dirty="0" err="1" smtClean="0"/>
              <a:t>document.createElement</a:t>
            </a:r>
            <a:r>
              <a:rPr lang="en-US" sz="2000" dirty="0" smtClean="0"/>
              <a:t>(element); </a:t>
            </a:r>
          </a:p>
          <a:p>
            <a:pPr>
              <a:buNone/>
            </a:pPr>
            <a:r>
              <a:rPr lang="en-US" sz="2000" dirty="0" smtClean="0"/>
              <a:t>  if (attribute in test) { </a:t>
            </a:r>
          </a:p>
          <a:p>
            <a:pPr>
              <a:buNone/>
            </a:pPr>
            <a:r>
              <a:rPr lang="en-US" sz="2000" dirty="0" smtClean="0"/>
              <a:t>    return true; </a:t>
            </a:r>
          </a:p>
          <a:p>
            <a:pPr>
              <a:buNone/>
            </a:pPr>
            <a:r>
              <a:rPr lang="en-US" sz="2000" dirty="0" smtClean="0"/>
              <a:t>  } else { </a:t>
            </a:r>
          </a:p>
          <a:p>
            <a:pPr>
              <a:buNone/>
            </a:pPr>
            <a:r>
              <a:rPr lang="en-US" sz="2000" dirty="0" smtClean="0"/>
              <a:t>    return false; </a:t>
            </a:r>
          </a:p>
          <a:p>
            <a:pPr>
              <a:buNone/>
            </a:pPr>
            <a:r>
              <a:rPr lang="en-US" sz="2000" dirty="0" smtClean="0"/>
              <a:t>  } 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search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tel</a:t>
            </a:r>
            <a:endParaRPr lang="en-US" dirty="0" smtClean="0"/>
          </a:p>
          <a:p>
            <a:r>
              <a:rPr lang="en-US" dirty="0" smtClean="0"/>
              <a:t>number (</a:t>
            </a:r>
            <a:r>
              <a:rPr lang="en-US" dirty="0" err="1" smtClean="0"/>
              <a:t>min,max,step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range (min, max)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pattern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inputSupportsType</a:t>
            </a:r>
            <a:r>
              <a:rPr lang="en-US" dirty="0" smtClean="0"/>
              <a:t>(test) {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input = </a:t>
            </a:r>
            <a:r>
              <a:rPr lang="en-US" dirty="0" err="1" smtClean="0"/>
              <a:t>document.createElement</a:t>
            </a:r>
            <a:r>
              <a:rPr lang="en-US" dirty="0" smtClean="0"/>
              <a:t>('input');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input.setAttribute</a:t>
            </a:r>
            <a:r>
              <a:rPr lang="en-US" dirty="0" smtClean="0"/>
              <a:t>('</a:t>
            </a:r>
            <a:r>
              <a:rPr lang="en-US" dirty="0" err="1" smtClean="0"/>
              <a:t>type',test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if (</a:t>
            </a:r>
            <a:r>
              <a:rPr lang="en-US" dirty="0" err="1" smtClean="0"/>
              <a:t>input.type</a:t>
            </a:r>
            <a:r>
              <a:rPr lang="en-US" dirty="0" smtClean="0"/>
              <a:t> == 'text') { </a:t>
            </a:r>
          </a:p>
          <a:p>
            <a:pPr>
              <a:buNone/>
            </a:pPr>
            <a:r>
              <a:rPr lang="en-US" dirty="0" smtClean="0"/>
              <a:t>    return false; </a:t>
            </a:r>
          </a:p>
          <a:p>
            <a:pPr>
              <a:buNone/>
            </a:pPr>
            <a:r>
              <a:rPr lang="en-US" dirty="0" smtClean="0"/>
              <a:t>  } else { </a:t>
            </a:r>
          </a:p>
          <a:p>
            <a:pPr>
              <a:buNone/>
            </a:pPr>
            <a:r>
              <a:rPr lang="en-US" dirty="0" smtClean="0"/>
              <a:t>    return true; 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 Peo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People</Template>
  <TotalTime>1363</TotalTime>
  <Words>445</Words>
  <Application>Microsoft Office PowerPoint</Application>
  <PresentationFormat>On-screen Show (4:3)</PresentationFormat>
  <Paragraphs>173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Spring People</vt:lpstr>
      <vt:lpstr>HTML5</vt:lpstr>
      <vt:lpstr>What’s new?</vt:lpstr>
      <vt:lpstr>New Elements</vt:lpstr>
      <vt:lpstr>A Typical Document Structure</vt:lpstr>
      <vt:lpstr>Slide 5</vt:lpstr>
      <vt:lpstr>HTML5 Forms</vt:lpstr>
      <vt:lpstr>How to detect?</vt:lpstr>
      <vt:lpstr>New Input Types</vt:lpstr>
      <vt:lpstr>How to detect?</vt:lpstr>
      <vt:lpstr>HTML APIs</vt:lpstr>
      <vt:lpstr>Browser Support?</vt:lpstr>
      <vt:lpstr>Forms API</vt:lpstr>
      <vt:lpstr>Offline</vt:lpstr>
      <vt:lpstr>Video</vt:lpstr>
      <vt:lpstr>Browser Support</vt:lpstr>
      <vt:lpstr>Video Element</vt:lpstr>
      <vt:lpstr>Video Attributes</vt:lpstr>
      <vt:lpstr>Slide 18</vt:lpstr>
      <vt:lpstr>Web Storage</vt:lpstr>
      <vt:lpstr>Web Storage (Cont…)</vt:lpstr>
      <vt:lpstr>Web Storage (Cont…)</vt:lpstr>
      <vt:lpstr>Web Worker</vt:lpstr>
      <vt:lpstr>Canvas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APIs</dc:title>
  <dc:creator>Magesh</dc:creator>
  <cp:lastModifiedBy>Magesh K</cp:lastModifiedBy>
  <cp:revision>132</cp:revision>
  <dcterms:created xsi:type="dcterms:W3CDTF">2012-02-09T01:15:04Z</dcterms:created>
  <dcterms:modified xsi:type="dcterms:W3CDTF">2015-05-12T09:53:58Z</dcterms:modified>
</cp:coreProperties>
</file>