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9A0E-3D85-4355-84B3-CBDBEE70348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Enhancements in CSS 3.0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Referencing by any attribute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[name]</a:t>
            </a:r>
          </a:p>
          <a:p>
            <a:r>
              <a:rPr lang="en-US" dirty="0" smtClean="0"/>
              <a:t>Referencing by a attribute value</a:t>
            </a:r>
          </a:p>
          <a:p>
            <a:pPr lvl="1"/>
            <a:r>
              <a:rPr lang="en-US" dirty="0" smtClean="0"/>
              <a:t>P[name=“value”]</a:t>
            </a:r>
          </a:p>
          <a:p>
            <a:r>
              <a:rPr lang="en-US" dirty="0" smtClean="0"/>
              <a:t>Name ^= “my” </a:t>
            </a:r>
          </a:p>
          <a:p>
            <a:pPr lvl="1"/>
            <a:r>
              <a:rPr lang="en-US" dirty="0" smtClean="0"/>
              <a:t>Begins with</a:t>
            </a:r>
          </a:p>
          <a:p>
            <a:r>
              <a:rPr lang="en-US" dirty="0" smtClean="0"/>
              <a:t>Name $= “my”</a:t>
            </a:r>
          </a:p>
          <a:p>
            <a:pPr lvl="1"/>
            <a:r>
              <a:rPr lang="en-US" dirty="0" smtClean="0"/>
              <a:t>Ends with</a:t>
            </a:r>
          </a:p>
          <a:p>
            <a:r>
              <a:rPr lang="en-US" dirty="0" smtClean="0"/>
              <a:t>Name *= “my”</a:t>
            </a:r>
          </a:p>
          <a:p>
            <a:pPr lvl="1"/>
            <a:r>
              <a:rPr lang="en-US" dirty="0" smtClean="0"/>
              <a:t>Substring anywhere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Pseudo classes</a:t>
            </a:r>
          </a:p>
          <a:p>
            <a:pPr lvl="1"/>
            <a:r>
              <a:rPr lang="en-US" dirty="0" smtClean="0"/>
              <a:t>:nth-child()</a:t>
            </a:r>
          </a:p>
          <a:p>
            <a:pPr lvl="1"/>
            <a:r>
              <a:rPr lang="en-US" dirty="0" smtClean="0"/>
              <a:t>:nth-child(odd)</a:t>
            </a:r>
          </a:p>
          <a:p>
            <a:pPr lvl="1"/>
            <a:r>
              <a:rPr lang="en-US" dirty="0" smtClean="0"/>
              <a:t>:nth-child(even)</a:t>
            </a:r>
          </a:p>
          <a:p>
            <a:pPr lvl="1"/>
            <a:r>
              <a:rPr lang="en-US" dirty="0" smtClean="0"/>
              <a:t>:last-child()</a:t>
            </a:r>
          </a:p>
          <a:p>
            <a:pPr lvl="1"/>
            <a:r>
              <a:rPr lang="en-US" dirty="0" smtClean="0"/>
              <a:t>:not(p)</a:t>
            </a:r>
          </a:p>
          <a:p>
            <a:pPr lvl="1"/>
            <a:r>
              <a:rPr lang="en-US" dirty="0" smtClean="0"/>
              <a:t>ancestor </a:t>
            </a:r>
            <a:r>
              <a:rPr lang="en-US" smtClean="0"/>
              <a:t>&gt; </a:t>
            </a:r>
            <a:r>
              <a:rPr lang="en-US" smtClean="0"/>
              <a:t>descendent</a:t>
            </a:r>
            <a:endParaRPr lang="en-US" dirty="0" smtClean="0"/>
          </a:p>
          <a:p>
            <a:pPr lvl="1"/>
            <a:r>
              <a:rPr lang="en-US" dirty="0" smtClean="0"/>
              <a:t>Parent + child</a:t>
            </a:r>
          </a:p>
          <a:p>
            <a:pPr lvl="1"/>
            <a:r>
              <a:rPr lang="en-US" dirty="0" smtClean="0"/>
              <a:t>Sibling1 ~ sibling2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Border-radius</a:t>
            </a:r>
          </a:p>
          <a:p>
            <a:r>
              <a:rPr lang="en-US" dirty="0" smtClean="0"/>
              <a:t>Box-shadow</a:t>
            </a:r>
          </a:p>
          <a:p>
            <a:r>
              <a:rPr lang="en-US" dirty="0" smtClean="0"/>
              <a:t>Text-shadow</a:t>
            </a:r>
          </a:p>
          <a:p>
            <a:r>
              <a:rPr lang="en-US" dirty="0" smtClean="0"/>
              <a:t>@font-face</a:t>
            </a:r>
          </a:p>
          <a:p>
            <a:r>
              <a:rPr lang="en-US" dirty="0" smtClean="0"/>
              <a:t>Linear-gradient</a:t>
            </a:r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Transition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transformation</a:t>
            </a:r>
          </a:p>
          <a:p>
            <a:pPr lvl="1"/>
            <a:r>
              <a:rPr lang="en-US" dirty="0" smtClean="0"/>
              <a:t>Rotate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Skew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Timing-function</a:t>
            </a:r>
          </a:p>
          <a:p>
            <a:pPr lvl="1"/>
            <a:r>
              <a:rPr lang="en-US" dirty="0" smtClean="0"/>
              <a:t>delay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Timing-Function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Ease</a:t>
            </a:r>
          </a:p>
          <a:p>
            <a:pPr lvl="1"/>
            <a:r>
              <a:rPr lang="en-US" dirty="0" smtClean="0"/>
              <a:t>ease-in</a:t>
            </a:r>
          </a:p>
          <a:p>
            <a:pPr lvl="1"/>
            <a:r>
              <a:rPr lang="en-US" dirty="0" smtClean="0"/>
              <a:t>ease-out</a:t>
            </a:r>
          </a:p>
          <a:p>
            <a:pPr lvl="1"/>
            <a:r>
              <a:rPr lang="en-US" dirty="0" smtClean="0"/>
              <a:t>ease-in-out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ring Peo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People</Template>
  <TotalTime>28</TotalTime>
  <Words>93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Spring People</vt:lpstr>
      <vt:lpstr>CSS Enhancements in CSS 3.0</vt:lpstr>
      <vt:lpstr>PowerPoint Presentation</vt:lpstr>
      <vt:lpstr>PowerPoint Presentation</vt:lpstr>
      <vt:lpstr>CSS3 Properties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Enhancements in CSS 3.0</dc:title>
  <dc:creator>Magesh</dc:creator>
  <cp:lastModifiedBy>Magesh</cp:lastModifiedBy>
  <cp:revision>8</cp:revision>
  <dcterms:created xsi:type="dcterms:W3CDTF">2012-02-09T13:53:06Z</dcterms:created>
  <dcterms:modified xsi:type="dcterms:W3CDTF">2012-08-04T10:33:23Z</dcterms:modified>
</cp:coreProperties>
</file>