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09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F2F9A0E-3D85-4355-84B3-CBDBEE703487}" type="datetimeFigureOut">
              <a:rPr lang="en-US" smtClean="0"/>
              <a:pPr/>
              <a:t>5/22/2012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75C01A8-6193-409E-8022-21B18A9A67F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F2F9A0E-3D85-4355-84B3-CBDBEE703487}" type="datetimeFigureOut">
              <a:rPr lang="en-US" smtClean="0"/>
              <a:pPr/>
              <a:t>5/22/2012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75C01A8-6193-409E-8022-21B18A9A67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F2F9A0E-3D85-4355-84B3-CBDBEE703487}" type="datetimeFigureOut">
              <a:rPr lang="en-US" smtClean="0"/>
              <a:pPr/>
              <a:t>5/22/2012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75C01A8-6193-409E-8022-21B18A9A67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F2F9A0E-3D85-4355-84B3-CBDBEE703487}" type="datetimeFigureOut">
              <a:rPr lang="en-US" smtClean="0"/>
              <a:pPr/>
              <a:t>5/22/2012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75C01A8-6193-409E-8022-21B18A9A67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F2F9A0E-3D85-4355-84B3-CBDBEE703487}" type="datetimeFigureOut">
              <a:rPr lang="en-US" smtClean="0"/>
              <a:pPr/>
              <a:t>5/22/2012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75C01A8-6193-409E-8022-21B18A9A67F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F2F9A0E-3D85-4355-84B3-CBDBEE703487}" type="datetimeFigureOut">
              <a:rPr lang="en-US" smtClean="0"/>
              <a:pPr/>
              <a:t>5/22/2012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75C01A8-6193-409E-8022-21B18A9A67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F2F9A0E-3D85-4355-84B3-CBDBEE703487}" type="datetimeFigureOut">
              <a:rPr lang="en-US" smtClean="0"/>
              <a:pPr/>
              <a:t>5/22/2012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75C01A8-6193-409E-8022-21B18A9A67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F2F9A0E-3D85-4355-84B3-CBDBEE703487}" type="datetimeFigureOut">
              <a:rPr lang="en-US" smtClean="0"/>
              <a:pPr/>
              <a:t>5/22/2012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75C01A8-6193-409E-8022-21B18A9A67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F2F9A0E-3D85-4355-84B3-CBDBEE703487}" type="datetimeFigureOut">
              <a:rPr lang="en-US" smtClean="0"/>
              <a:pPr/>
              <a:t>5/22/2012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75C01A8-6193-409E-8022-21B18A9A67F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F2F9A0E-3D85-4355-84B3-CBDBEE703487}" type="datetimeFigureOut">
              <a:rPr lang="en-US" smtClean="0"/>
              <a:pPr/>
              <a:t>5/22/2012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75C01A8-6193-409E-8022-21B18A9A67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F2F9A0E-3D85-4355-84B3-CBDBEE703487}" type="datetimeFigureOut">
              <a:rPr lang="en-US" smtClean="0"/>
              <a:pPr/>
              <a:t>5/22/2012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75C01A8-6193-409E-8022-21B18A9A67F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AF2F9A0E-3D85-4355-84B3-CBDBEE703487}" type="datetimeFigureOut">
              <a:rPr lang="en-US" smtClean="0"/>
              <a:pPr/>
              <a:t>5/22/2012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A75C01A8-6193-409E-8022-21B18A9A67F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Enhancements </a:t>
            </a:r>
            <a:r>
              <a:rPr lang="en-US" dirty="0" smtClean="0"/>
              <a:t>in CSS 3.0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Referencing by any attribute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[name]</a:t>
            </a:r>
          </a:p>
          <a:p>
            <a:r>
              <a:rPr lang="en-US" dirty="0" smtClean="0"/>
              <a:t>Referencing by a attribute value</a:t>
            </a:r>
          </a:p>
          <a:p>
            <a:pPr lvl="1"/>
            <a:r>
              <a:rPr lang="en-US" dirty="0" smtClean="0"/>
              <a:t>P[name=“value”]</a:t>
            </a:r>
          </a:p>
          <a:p>
            <a:r>
              <a:rPr lang="en-US" dirty="0" smtClean="0"/>
              <a:t>Name ^= “my” </a:t>
            </a:r>
          </a:p>
          <a:p>
            <a:pPr lvl="1"/>
            <a:r>
              <a:rPr lang="en-US" dirty="0" smtClean="0"/>
              <a:t>Begins with</a:t>
            </a:r>
          </a:p>
          <a:p>
            <a:r>
              <a:rPr lang="en-US" dirty="0" smtClean="0"/>
              <a:t>Name $= “my”</a:t>
            </a:r>
          </a:p>
          <a:p>
            <a:pPr lvl="1"/>
            <a:r>
              <a:rPr lang="en-US" dirty="0" smtClean="0"/>
              <a:t>Ends with</a:t>
            </a:r>
          </a:p>
          <a:p>
            <a:r>
              <a:rPr lang="en-US" dirty="0" smtClean="0"/>
              <a:t>Name *= “my”</a:t>
            </a:r>
          </a:p>
          <a:p>
            <a:pPr lvl="1"/>
            <a:r>
              <a:rPr lang="en-US" dirty="0" smtClean="0"/>
              <a:t>Substring anywhere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Pseudo classes</a:t>
            </a:r>
          </a:p>
          <a:p>
            <a:pPr lvl="1"/>
            <a:r>
              <a:rPr lang="en-US" dirty="0" smtClean="0"/>
              <a:t>:nth-child()</a:t>
            </a:r>
          </a:p>
          <a:p>
            <a:pPr lvl="1"/>
            <a:r>
              <a:rPr lang="en-US" dirty="0" smtClean="0"/>
              <a:t>:nth-child(odd)</a:t>
            </a:r>
          </a:p>
          <a:p>
            <a:pPr lvl="1"/>
            <a:r>
              <a:rPr lang="en-US" dirty="0" smtClean="0"/>
              <a:t>:nth-child(even)</a:t>
            </a:r>
          </a:p>
          <a:p>
            <a:pPr lvl="1"/>
            <a:r>
              <a:rPr lang="en-US" dirty="0" smtClean="0"/>
              <a:t>:last-child()</a:t>
            </a:r>
          </a:p>
          <a:p>
            <a:pPr lvl="1"/>
            <a:r>
              <a:rPr lang="en-US" dirty="0" smtClean="0"/>
              <a:t>:not(p)</a:t>
            </a:r>
          </a:p>
          <a:p>
            <a:pPr lvl="1"/>
            <a:r>
              <a:rPr lang="en-US" dirty="0" smtClean="0"/>
              <a:t>Parent &gt; child</a:t>
            </a:r>
          </a:p>
          <a:p>
            <a:pPr lvl="1"/>
            <a:r>
              <a:rPr lang="en-US" dirty="0" smtClean="0"/>
              <a:t>Parent + child</a:t>
            </a:r>
          </a:p>
          <a:p>
            <a:pPr lvl="1"/>
            <a:r>
              <a:rPr lang="en-US" dirty="0" smtClean="0"/>
              <a:t>Sibling1 ~ sibling2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CSS3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Border-radius</a:t>
            </a:r>
          </a:p>
          <a:p>
            <a:r>
              <a:rPr lang="en-US" dirty="0" smtClean="0"/>
              <a:t>Box-shadow</a:t>
            </a:r>
          </a:p>
          <a:p>
            <a:r>
              <a:rPr lang="en-US" dirty="0" smtClean="0"/>
              <a:t>Text-shadow</a:t>
            </a:r>
          </a:p>
          <a:p>
            <a:r>
              <a:rPr lang="en-US" dirty="0" smtClean="0"/>
              <a:t>@font-face</a:t>
            </a:r>
          </a:p>
          <a:p>
            <a:r>
              <a:rPr lang="en-US" dirty="0" smtClean="0"/>
              <a:t>Linear-gradient</a:t>
            </a:r>
          </a:p>
          <a:p>
            <a:r>
              <a:rPr lang="en-US" dirty="0" smtClean="0"/>
              <a:t>Transform</a:t>
            </a:r>
          </a:p>
          <a:p>
            <a:r>
              <a:rPr lang="en-US" dirty="0" smtClean="0"/>
              <a:t>Transition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Dynamic transformation</a:t>
            </a:r>
          </a:p>
          <a:p>
            <a:pPr lvl="1"/>
            <a:r>
              <a:rPr lang="en-US" dirty="0" smtClean="0"/>
              <a:t>Rotate</a:t>
            </a:r>
          </a:p>
          <a:p>
            <a:pPr lvl="1"/>
            <a:r>
              <a:rPr lang="en-US" dirty="0" smtClean="0"/>
              <a:t>Scale</a:t>
            </a:r>
          </a:p>
          <a:p>
            <a:pPr lvl="1"/>
            <a:r>
              <a:rPr lang="en-US" dirty="0" smtClean="0"/>
              <a:t>Skew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Transition</a:t>
            </a:r>
          </a:p>
          <a:p>
            <a:pPr lvl="1"/>
            <a:r>
              <a:rPr lang="en-US" dirty="0" smtClean="0"/>
              <a:t>Property</a:t>
            </a:r>
          </a:p>
          <a:p>
            <a:pPr lvl="1"/>
            <a:r>
              <a:rPr lang="en-US" dirty="0" smtClean="0"/>
              <a:t>Duration</a:t>
            </a:r>
          </a:p>
          <a:p>
            <a:pPr lvl="1"/>
            <a:r>
              <a:rPr lang="en-US" dirty="0" smtClean="0"/>
              <a:t>Timing-function</a:t>
            </a:r>
          </a:p>
          <a:p>
            <a:pPr lvl="1"/>
            <a:r>
              <a:rPr lang="en-US" dirty="0" smtClean="0"/>
              <a:t>delay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Timing-Function</a:t>
            </a:r>
          </a:p>
          <a:p>
            <a:pPr lvl="1"/>
            <a:r>
              <a:rPr lang="en-US" dirty="0" smtClean="0"/>
              <a:t>Linear</a:t>
            </a:r>
          </a:p>
          <a:p>
            <a:pPr lvl="1"/>
            <a:r>
              <a:rPr lang="en-US" dirty="0" smtClean="0"/>
              <a:t>Ease</a:t>
            </a:r>
          </a:p>
          <a:p>
            <a:pPr lvl="1"/>
            <a:r>
              <a:rPr lang="en-US" dirty="0" smtClean="0"/>
              <a:t>ease-in</a:t>
            </a:r>
          </a:p>
          <a:p>
            <a:pPr lvl="1"/>
            <a:r>
              <a:rPr lang="en-US" dirty="0" smtClean="0"/>
              <a:t>ease-out</a:t>
            </a:r>
          </a:p>
          <a:p>
            <a:pPr lvl="1"/>
            <a:r>
              <a:rPr lang="en-US" dirty="0" smtClean="0"/>
              <a:t>ease-in-out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16</TotalTime>
  <Words>92</Words>
  <Application>Microsoft Office PowerPoint</Application>
  <PresentationFormat>On-screen Show (4:3)</PresentationFormat>
  <Paragraphs>43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Solstice</vt:lpstr>
      <vt:lpstr>Enhancements in CSS 3.0</vt:lpstr>
      <vt:lpstr>Slide 2</vt:lpstr>
      <vt:lpstr>Slide 3</vt:lpstr>
      <vt:lpstr>CSS3 Properties</vt:lpstr>
      <vt:lpstr>Slide 5</vt:lpstr>
      <vt:lpstr>Slide 6</vt:lpstr>
      <vt:lpstr>Slide 7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 Enhancements in CSS 3.0</dc:title>
  <dc:creator>Magesh</dc:creator>
  <cp:lastModifiedBy>Magesh</cp:lastModifiedBy>
  <cp:revision>8</cp:revision>
  <dcterms:created xsi:type="dcterms:W3CDTF">2012-02-09T13:53:06Z</dcterms:created>
  <dcterms:modified xsi:type="dcterms:W3CDTF">2012-05-22T04:50:45Z</dcterms:modified>
</cp:coreProperties>
</file>