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9" r:id="rId9"/>
    <p:sldId id="257" r:id="rId10"/>
    <p:sldId id="266" r:id="rId11"/>
    <p:sldId id="274" r:id="rId12"/>
    <p:sldId id="258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144AF-86AC-48A5-9BA5-20237D22309D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article</a:t>
            </a:r>
          </a:p>
          <a:p>
            <a:r>
              <a:rPr lang="en-US" dirty="0" err="1" smtClean="0"/>
              <a:t>hgroup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1228</TotalTime>
  <Words>424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HTML5</vt:lpstr>
      <vt:lpstr>What’s new?</vt:lpstr>
      <vt:lpstr>New Elements</vt:lpstr>
      <vt:lpstr>HTML5 Forms</vt:lpstr>
      <vt:lpstr>How to detect?</vt:lpstr>
      <vt:lpstr>New Input Types</vt:lpstr>
      <vt:lpstr>How to detect?</vt:lpstr>
      <vt:lpstr>Structural Elements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PowerPoint Presentation</vt:lpstr>
      <vt:lpstr>Web Storage</vt:lpstr>
      <vt:lpstr>Web Storage (Cont…)</vt:lpstr>
      <vt:lpstr>Web Storage (Cont…)</vt:lpstr>
      <vt:lpstr>Web Worker</vt:lpstr>
      <vt:lpstr>IndexedDB</vt:lpstr>
      <vt:lpstr>PowerPoint Presentation</vt:lpstr>
      <vt:lpstr>Canvas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</cp:lastModifiedBy>
  <cp:revision>120</cp:revision>
  <dcterms:created xsi:type="dcterms:W3CDTF">2012-02-09T01:15:04Z</dcterms:created>
  <dcterms:modified xsi:type="dcterms:W3CDTF">2012-08-29T04:06:01Z</dcterms:modified>
</cp:coreProperties>
</file>