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7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994006B-4CDC-4675-AC4A-D2177A4938CE}" type="datetimeFigureOut">
              <a:rPr lang="en-US" smtClean="0"/>
              <a:pPr/>
              <a:t>2/15/2016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81B9853-BAA1-4565-821C-0EA6BC14B3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94006B-4CDC-4675-AC4A-D2177A4938CE}" type="datetimeFigureOut">
              <a:rPr lang="en-US" smtClean="0"/>
              <a:pPr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1B9853-BAA1-4565-821C-0EA6BC14B3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94006B-4CDC-4675-AC4A-D2177A4938CE}" type="datetimeFigureOut">
              <a:rPr lang="en-US" smtClean="0"/>
              <a:pPr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1B9853-BAA1-4565-821C-0EA6BC14B3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94006B-4CDC-4675-AC4A-D2177A4938CE}" type="datetimeFigureOut">
              <a:rPr lang="en-US" smtClean="0"/>
              <a:pPr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1B9853-BAA1-4565-821C-0EA6BC14B3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94006B-4CDC-4675-AC4A-D2177A4938CE}" type="datetimeFigureOut">
              <a:rPr lang="en-US" smtClean="0"/>
              <a:pPr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1B9853-BAA1-4565-821C-0EA6BC14B3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94006B-4CDC-4675-AC4A-D2177A4938CE}" type="datetimeFigureOut">
              <a:rPr lang="en-US" smtClean="0"/>
              <a:pPr/>
              <a:t>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1B9853-BAA1-4565-821C-0EA6BC14B3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94006B-4CDC-4675-AC4A-D2177A4938CE}" type="datetimeFigureOut">
              <a:rPr lang="en-US" smtClean="0"/>
              <a:pPr/>
              <a:t>2/15/2016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1B9853-BAA1-4565-821C-0EA6BC14B3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94006B-4CDC-4675-AC4A-D2177A4938CE}" type="datetimeFigureOut">
              <a:rPr lang="en-US" smtClean="0"/>
              <a:pPr/>
              <a:t>2/15/2016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1B9853-BAA1-4565-821C-0EA6BC14B3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94006B-4CDC-4675-AC4A-D2177A4938CE}" type="datetimeFigureOut">
              <a:rPr lang="en-US" smtClean="0"/>
              <a:pPr/>
              <a:t>2/15/2016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1B9853-BAA1-4565-821C-0EA6BC14B3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994006B-4CDC-4675-AC4A-D2177A4938CE}" type="datetimeFigureOut">
              <a:rPr lang="en-US" smtClean="0"/>
              <a:pPr/>
              <a:t>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1B9853-BAA1-4565-821C-0EA6BC14B3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994006B-4CDC-4675-AC4A-D2177A4938CE}" type="datetimeFigureOut">
              <a:rPr lang="en-US" smtClean="0"/>
              <a:pPr/>
              <a:t>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81B9853-BAA1-4565-821C-0EA6BC14B3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994006B-4CDC-4675-AC4A-D2177A4938CE}" type="datetimeFigureOut">
              <a:rPr lang="en-US" smtClean="0"/>
              <a:pPr/>
              <a:t>2/15/2016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81B9853-BAA1-4565-821C-0EA6BC14B3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Angular.js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Magesh</a:t>
            </a:r>
            <a:r>
              <a:rPr lang="en-US" dirty="0" smtClean="0"/>
              <a:t> </a:t>
            </a:r>
            <a:r>
              <a:rPr lang="en-US" dirty="0" err="1" smtClean="0"/>
              <a:t>Kuppa</a:t>
            </a:r>
            <a:r>
              <a:rPr lang="en-US" dirty="0" err="1"/>
              <a:t>n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Framework for building RIA applications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Rich Internet Applications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/>
          <p:cNvSpPr/>
          <p:nvPr/>
        </p:nvSpPr>
        <p:spPr>
          <a:xfrm>
            <a:off x="3962400" y="5638800"/>
            <a:ext cx="1066800" cy="1066800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819400" y="4724400"/>
            <a:ext cx="3276600" cy="6096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Repository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819400" y="3886200"/>
            <a:ext cx="3276600" cy="6096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Domain Models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819400" y="3048000"/>
            <a:ext cx="3276600" cy="6096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Application Services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581400" y="228600"/>
            <a:ext cx="1447800" cy="9144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Browser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819400" y="2286000"/>
            <a:ext cx="3276600" cy="6096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UI (M V C)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5400000">
            <a:off x="3047606" y="1295002"/>
            <a:ext cx="1295399" cy="5341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3123406" y="2971800"/>
            <a:ext cx="609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3085306" y="3848100"/>
            <a:ext cx="685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3085306" y="4686300"/>
            <a:ext cx="685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581400" y="5181600"/>
            <a:ext cx="762000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 flipH="1" flipV="1">
            <a:off x="4610100" y="5143500"/>
            <a:ext cx="685800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 flipH="1" flipV="1">
            <a:off x="5029200" y="4495800"/>
            <a:ext cx="762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 flipH="1" flipV="1">
            <a:off x="5106194" y="3656806"/>
            <a:ext cx="762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 flipH="1" flipV="1">
            <a:off x="5106194" y="2818606"/>
            <a:ext cx="762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6200000" flipV="1">
            <a:off x="4343400" y="1219200"/>
            <a:ext cx="1447800" cy="838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200400" y="1600200"/>
            <a:ext cx="666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105400" y="14478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1676400" y="2286000"/>
            <a:ext cx="685800" cy="31242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&amp;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762000" y="2286000"/>
            <a:ext cx="685800" cy="31242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&amp;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04800" y="6248400"/>
            <a:ext cx="1968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Classical Web Apps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304800" y="1828800"/>
            <a:ext cx="6781800" cy="4876800"/>
          </a:xfrm>
          <a:prstGeom prst="rect">
            <a:avLst/>
          </a:prstGeom>
          <a:solidFill>
            <a:srgbClr val="F2F2F2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620000" y="5334000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105400" y="381000"/>
            <a:ext cx="1618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Dumb Terminal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32" grpId="0"/>
      <p:bldP spid="33" grpId="0"/>
      <p:bldP spid="34" grpId="0" animBg="1"/>
      <p:bldP spid="35" grpId="0" animBg="1"/>
      <p:bldP spid="38" grpId="0" animBg="1"/>
      <p:bldP spid="39" grpId="0"/>
      <p:bldP spid="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/>
          <p:cNvSpPr/>
          <p:nvPr/>
        </p:nvSpPr>
        <p:spPr>
          <a:xfrm>
            <a:off x="3962400" y="5638800"/>
            <a:ext cx="1066800" cy="1066800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819400" y="4724400"/>
            <a:ext cx="3276600" cy="6096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Repository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819400" y="3886200"/>
            <a:ext cx="3276600" cy="6096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Domain Models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819400" y="3048000"/>
            <a:ext cx="3276600" cy="6096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Application Services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505200" y="0"/>
            <a:ext cx="2514600" cy="16002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Browser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886200" y="914400"/>
            <a:ext cx="1752600" cy="381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UI (M V C)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rot="5400000">
            <a:off x="3085306" y="3848100"/>
            <a:ext cx="685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3085306" y="4686300"/>
            <a:ext cx="685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581400" y="5181600"/>
            <a:ext cx="762000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 flipH="1" flipV="1">
            <a:off x="4610100" y="5143500"/>
            <a:ext cx="685800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 flipH="1" flipV="1">
            <a:off x="5029200" y="4495800"/>
            <a:ext cx="762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5106194" y="3656806"/>
            <a:ext cx="762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6200000" flipV="1">
            <a:off x="4724400" y="1600200"/>
            <a:ext cx="99060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00400" y="1600200"/>
            <a:ext cx="666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181600" y="1600200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676400" y="2286000"/>
            <a:ext cx="685800" cy="31242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&amp;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62000" y="2286000"/>
            <a:ext cx="685800" cy="31242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&amp;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4800" y="6248400"/>
            <a:ext cx="1913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Rich Internet Apps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2819400" y="2362200"/>
            <a:ext cx="3276600" cy="6096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Services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5400000">
            <a:off x="3123406" y="2971800"/>
            <a:ext cx="609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 flipH="1" flipV="1">
            <a:off x="5106194" y="2818606"/>
            <a:ext cx="762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3314701" y="1485898"/>
            <a:ext cx="1143001" cy="9144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04800" y="1828800"/>
            <a:ext cx="6781800" cy="4876800"/>
          </a:xfrm>
          <a:prstGeom prst="rect">
            <a:avLst/>
          </a:prstGeom>
          <a:solidFill>
            <a:srgbClr val="F2F2F2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620000" y="5334000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20" grpId="0"/>
      <p:bldP spid="21" grpId="0"/>
      <p:bldP spid="22" grpId="0" animBg="1"/>
      <p:bldP spid="23" grpId="0" animBg="1"/>
      <p:bldP spid="25" grpId="0" animBg="1"/>
      <p:bldP spid="29" grpId="0" animBg="1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Flash</a:t>
            </a:r>
          </a:p>
          <a:p>
            <a:r>
              <a:rPr lang="en-US" dirty="0" smtClean="0"/>
              <a:t>ActiveX</a:t>
            </a:r>
          </a:p>
          <a:p>
            <a:r>
              <a:rPr lang="en-US" dirty="0" smtClean="0"/>
              <a:t>Applet</a:t>
            </a:r>
          </a:p>
          <a:p>
            <a:r>
              <a:rPr lang="en-US" dirty="0" err="1" smtClean="0"/>
              <a:t>Silverlight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Native</a:t>
            </a:r>
          </a:p>
          <a:p>
            <a:r>
              <a:rPr lang="en-US" dirty="0" smtClean="0"/>
              <a:t>HTML + CSS + JavaScript</a:t>
            </a:r>
          </a:p>
          <a:p>
            <a:r>
              <a:rPr lang="en-US" dirty="0" smtClean="0"/>
              <a:t>HTML5</a:t>
            </a:r>
          </a:p>
          <a:p>
            <a:r>
              <a:rPr lang="en-US" dirty="0" smtClean="0"/>
              <a:t>V8, Chakra, Spider Monkey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Maintainable</a:t>
            </a:r>
          </a:p>
          <a:p>
            <a:r>
              <a:rPr lang="en-US" dirty="0" smtClean="0"/>
              <a:t>Testable</a:t>
            </a:r>
          </a:p>
          <a:p>
            <a:r>
              <a:rPr lang="en-US" dirty="0" smtClean="0"/>
              <a:t>Separation of Concerns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77</TotalTime>
  <Words>99</Words>
  <Application>Microsoft Office PowerPoint</Application>
  <PresentationFormat>On-screen Show (4:3)</PresentationFormat>
  <Paragraphs>54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Angular.js</vt:lpstr>
      <vt:lpstr>What is it?</vt:lpstr>
      <vt:lpstr>Rich Internet Applications</vt:lpstr>
      <vt:lpstr>Slide 4</vt:lpstr>
      <vt:lpstr>Slide 5</vt:lpstr>
      <vt:lpstr>How?</vt:lpstr>
      <vt:lpstr>Better?</vt:lpstr>
      <vt:lpstr>Challenges?</vt:lpstr>
      <vt:lpstr>Demo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Angular.js</dc:title>
  <dc:creator>Magesh K</dc:creator>
  <cp:lastModifiedBy>Magesh K</cp:lastModifiedBy>
  <cp:revision>1</cp:revision>
  <dcterms:created xsi:type="dcterms:W3CDTF">2016-01-18T13:36:19Z</dcterms:created>
  <dcterms:modified xsi:type="dcterms:W3CDTF">2016-02-15T15:39:27Z</dcterms:modified>
</cp:coreProperties>
</file>