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94006B-4CDC-4675-AC4A-D2177A4938C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1B9853-BAA1-4565-821C-0EA6BC14B3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Magesh</a:t>
            </a:r>
            <a:r>
              <a:rPr lang="en-US" dirty="0" smtClean="0"/>
              <a:t> </a:t>
            </a:r>
            <a:r>
              <a:rPr lang="en-US" dirty="0" err="1" smtClean="0"/>
              <a:t>Kuppa</a:t>
            </a:r>
            <a:r>
              <a:rPr lang="en-US" dirty="0" err="1"/>
              <a:t>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building RIA applications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Internet Applications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962400" y="5638800"/>
            <a:ext cx="1066800" cy="10668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47244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19400" y="38862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0" y="30480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228600"/>
            <a:ext cx="14478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19400" y="22860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(M V 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047606" y="1295002"/>
            <a:ext cx="1295399" cy="534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123406" y="2971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085306" y="38481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085306" y="46863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81400" y="518160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4610100" y="5143500"/>
            <a:ext cx="685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029200" y="44958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5106194" y="36568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5106194" y="28186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4343400" y="1219200"/>
            <a:ext cx="1447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0400" y="1600200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1447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676400" y="2286000"/>
            <a:ext cx="685800" cy="312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" y="2286000"/>
            <a:ext cx="685800" cy="312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6248400"/>
            <a:ext cx="196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Classical Web Apps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04800" y="1828800"/>
            <a:ext cx="6781800" cy="4876800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00" y="53340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05400" y="381000"/>
            <a:ext cx="161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Dumb Terminal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2" grpId="0"/>
      <p:bldP spid="33" grpId="0"/>
      <p:bldP spid="34" grpId="0" animBg="1"/>
      <p:bldP spid="35" grpId="0" animBg="1"/>
      <p:bldP spid="38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962400" y="5638800"/>
            <a:ext cx="1066800" cy="10668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47244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19400" y="38862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0" y="30480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0" y="0"/>
            <a:ext cx="2514600" cy="16002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914400"/>
            <a:ext cx="1752600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(M V 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085306" y="38481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085306" y="46863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81400" y="518160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610100" y="5143500"/>
            <a:ext cx="685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5029200" y="44958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106194" y="36568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4724400" y="1600200"/>
            <a:ext cx="990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0400" y="1600200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81600" y="160020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676400" y="2286000"/>
            <a:ext cx="685800" cy="312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62000" y="2286000"/>
            <a:ext cx="685800" cy="312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6248400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 Internet Apps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819400" y="23622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123406" y="2971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5106194" y="28186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14701" y="1485898"/>
            <a:ext cx="1143001" cy="914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4800" y="1828800"/>
            <a:ext cx="6781800" cy="4876800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0" y="53340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 animBg="1"/>
      <p:bldP spid="23" grpId="0" animBg="1"/>
      <p:bldP spid="25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</a:p>
          <a:p>
            <a:r>
              <a:rPr lang="en-US" dirty="0" smtClean="0"/>
              <a:t>ActiveX</a:t>
            </a:r>
          </a:p>
          <a:p>
            <a:r>
              <a:rPr lang="en-US" dirty="0" smtClean="0"/>
              <a:t>Applet</a:t>
            </a:r>
          </a:p>
          <a:p>
            <a:r>
              <a:rPr lang="en-US" dirty="0" err="1" smtClean="0"/>
              <a:t>Silverlight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Native</a:t>
            </a:r>
          </a:p>
          <a:p>
            <a:r>
              <a:rPr lang="en-US" dirty="0" smtClean="0"/>
              <a:t>HTML + CSS + JavaScript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smtClean="0"/>
              <a:t>V8, Chakra, Spider Monkey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Maintainable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99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Angular.js</vt:lpstr>
      <vt:lpstr>What is it?</vt:lpstr>
      <vt:lpstr>Rich Internet Applications</vt:lpstr>
      <vt:lpstr>Slide 4</vt:lpstr>
      <vt:lpstr>Slide 5</vt:lpstr>
      <vt:lpstr>How?</vt:lpstr>
      <vt:lpstr>Better?</vt:lpstr>
      <vt:lpstr>Challenges?</vt:lpstr>
      <vt:lpstr>Demo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Angular.js</dc:title>
  <dc:creator>Magesh K</dc:creator>
  <cp:lastModifiedBy>Magesh K</cp:lastModifiedBy>
  <cp:revision>1</cp:revision>
  <dcterms:created xsi:type="dcterms:W3CDTF">2016-01-18T13:36:19Z</dcterms:created>
  <dcterms:modified xsi:type="dcterms:W3CDTF">2016-01-18T14:14:35Z</dcterms:modified>
</cp:coreProperties>
</file>