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8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8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1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4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9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1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9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6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042" y="1210614"/>
            <a:ext cx="8847272" cy="2446305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        					USING SVM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599" y="4777380"/>
            <a:ext cx="2820473" cy="86142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AKSHAY ARAVIND(5503)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ANJITHA S A(5507)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826206"/>
            <a:ext cx="9404723" cy="732138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524260"/>
            <a:ext cx="10931995" cy="3840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 based mobile application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help for prediction of heart disease by considering risky factor associated with heart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clinical information from ‘n’ number of patients has been investigated and associated with the hazard factors like Hypertension, Diabetes,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cholesterol, Smoking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Obesity, Stress and existing clinical side effect which may propose basic non-identified IHD.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was mined with information mining innovation and a score is produced.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characterized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IHD.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can be made by implementing SVM algorithm</a:t>
            </a:r>
            <a:r>
              <a:rPr lang="en-US" b="1" dirty="0" smtClean="0"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3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78" y="991672"/>
            <a:ext cx="8761413" cy="611686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78" y="2833351"/>
            <a:ext cx="10809519" cy="35803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n number patients are taken and categorized using data mining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into an android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input format consisting of questions related to history of Hypertension, Diabetes,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history, Drug history, Stress, exercise habit and symptoms was developed.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gives a speciﬁc input about the existing known risk factors and symptoms upon which the application calculates the score and categorizes the person into a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for data mining are: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algorithm</a:t>
            </a:r>
          </a:p>
          <a:p>
            <a:pPr marL="914400" lvl="2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7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59098"/>
            <a:ext cx="8761413" cy="618187"/>
          </a:xfrm>
        </p:spPr>
        <p:txBody>
          <a:bodyPr/>
          <a:lstStyle/>
          <a:p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45922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    :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Keyboard,mouse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  :  Monitor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          :  8GB 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:  Intel corei7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: Windows 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          :  Python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                :   MySQL</a:t>
            </a:r>
          </a:p>
        </p:txBody>
      </p:sp>
    </p:spTree>
    <p:extLst>
      <p:ext uri="{BB962C8B-B14F-4D97-AF65-F5344CB8AC3E}">
        <p14:creationId xmlns:p14="http://schemas.microsoft.com/office/powerpoint/2010/main" val="99350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92" y="1038062"/>
            <a:ext cx="8761413" cy="706964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6" y="2279561"/>
            <a:ext cx="10934162" cy="408260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read using  Pandas.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training data and test data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SVM , classification is done and the kernel used is linear kernel.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measured and it gives a result of 86.4%.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using polynomial kernel, we will get more accuracy.</a:t>
            </a:r>
          </a:p>
        </p:txBody>
      </p:sp>
    </p:spTree>
    <p:extLst>
      <p:ext uri="{BB962C8B-B14F-4D97-AF65-F5344CB8AC3E}">
        <p14:creationId xmlns:p14="http://schemas.microsoft.com/office/powerpoint/2010/main" val="2681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EVENTS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54836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8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300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 Boardroom</vt:lpstr>
      <vt:lpstr>HEART DISEASE PREDICTION              USING SVM</vt:lpstr>
      <vt:lpstr>ABSTRACT</vt:lpstr>
      <vt:lpstr>REQUIREMENT SPECIFICATIONS</vt:lpstr>
      <vt:lpstr>Hardware Requirements</vt:lpstr>
      <vt:lpstr>CURRENT STATUS</vt:lpstr>
      <vt:lpstr>UPCOMING EVENTS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             USING SVM</dc:title>
  <dc:creator>lenovo</dc:creator>
  <cp:lastModifiedBy>lenovo</cp:lastModifiedBy>
  <cp:revision>9</cp:revision>
  <dcterms:created xsi:type="dcterms:W3CDTF">2019-10-13T15:35:41Z</dcterms:created>
  <dcterms:modified xsi:type="dcterms:W3CDTF">2019-10-13T16:36:09Z</dcterms:modified>
</cp:coreProperties>
</file>