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51230D-F36E-4914-AB9C-443A622B9DD5}" type="datetimeFigureOut">
              <a:rPr lang="en-IN" smtClean="0"/>
              <a:t>18-07-2019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06AAFC-4E80-4E75-8314-E1706FE5A140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ET CARE KULAPPARACHAL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system is designed for all type of activities, wide range of hospital administration and management process.</a:t>
            </a:r>
          </a:p>
          <a:p>
            <a:r>
              <a:rPr lang="en-IN" dirty="0" smtClean="0"/>
              <a:t>It is an integrated end to end management system</a:t>
            </a:r>
            <a:r>
              <a:rPr lang="en-IN" dirty="0" smtClean="0"/>
              <a:t> </a:t>
            </a:r>
            <a:r>
              <a:rPr lang="en-IN" dirty="0" smtClean="0"/>
              <a:t>that provides relevant information across the hospital to support effective administration and financial accounts in a seamless flow.</a:t>
            </a:r>
          </a:p>
          <a:p>
            <a:r>
              <a:rPr lang="en-IN" dirty="0" err="1" smtClean="0"/>
              <a:t>Specifis</a:t>
            </a:r>
            <a:r>
              <a:rPr lang="en-IN" dirty="0" smtClean="0"/>
              <a:t> areas of application include pets data, case history and medical record, health care report, </a:t>
            </a:r>
            <a:r>
              <a:rPr lang="en-IN" dirty="0" err="1" smtClean="0"/>
              <a:t>geneting</a:t>
            </a:r>
            <a:r>
              <a:rPr lang="en-IN" dirty="0" smtClean="0"/>
              <a:t> reports, inventory controls and accounting.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891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1)All operations are done manually.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2)Since data are collected AND stored in papers they are prone to failures due to rain, fire pr theft.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1) Reduces the time spent by staff filling out records.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2) Report generation.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Hardware Requirements</a:t>
            </a:r>
          </a:p>
          <a:p>
            <a:pPr algn="just">
              <a:buNone/>
            </a:pPr>
            <a:r>
              <a:rPr lang="en-IN" dirty="0" smtClean="0"/>
              <a:t>	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 Device       :  Mouse, Keyboard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Output Device    :  Monitor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	Memory              :  8GB RAM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Processor            :  Intel core i7 </a:t>
            </a:r>
          </a:p>
          <a:p>
            <a:r>
              <a:rPr lang="en-IN" dirty="0" smtClean="0"/>
              <a:t>Software Requirements: </a:t>
            </a:r>
          </a:p>
          <a:p>
            <a:pPr>
              <a:buNone/>
            </a:pPr>
            <a:r>
              <a:rPr lang="en-IN" dirty="0" smtClean="0"/>
              <a:t> 	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 :  Windows 10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	Front End              :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	Back End               :  MYSQL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TIMELINES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TASKS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System study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weeks</a:t>
                      </a:r>
                      <a:endParaRPr lang="en-IN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Requirements gathering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weeks</a:t>
                      </a:r>
                      <a:endParaRPr lang="en-IN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Design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weeks</a:t>
                      </a:r>
                      <a:endParaRPr lang="en-IN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Implementation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weeks</a:t>
                      </a:r>
                      <a:endParaRPr lang="en-IN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weeks</a:t>
                      </a:r>
                      <a:endParaRPr lang="en-IN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305800" cy="1143000"/>
          </a:xfrm>
        </p:spPr>
        <p:txBody>
          <a:bodyPr/>
          <a:lstStyle/>
          <a:p>
            <a:pPr algn="just"/>
            <a:r>
              <a:rPr lang="en-IN" dirty="0" smtClean="0"/>
              <a:t>		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101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PET CARE KULAPPARACHAL</vt:lpstr>
      <vt:lpstr>ABSTRACT</vt:lpstr>
      <vt:lpstr>Slide 3</vt:lpstr>
      <vt:lpstr>SPECIFICATIONS</vt:lpstr>
      <vt:lpstr>TIMELINES</vt:lpstr>
      <vt:lpstr>     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CARE KULAPPARACHAL</dc:title>
  <dc:creator>muser</dc:creator>
  <cp:lastModifiedBy>muser</cp:lastModifiedBy>
  <cp:revision>1</cp:revision>
  <dcterms:created xsi:type="dcterms:W3CDTF">2019-07-18T05:18:47Z</dcterms:created>
  <dcterms:modified xsi:type="dcterms:W3CDTF">2019-07-18T06:01:03Z</dcterms:modified>
</cp:coreProperties>
</file>