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7" r:id="rId2"/>
    <p:sldId id="259" r:id="rId3"/>
    <p:sldId id="269" r:id="rId4"/>
    <p:sldId id="260" r:id="rId5"/>
    <p:sldId id="266" r:id="rId6"/>
    <p:sldId id="267" r:id="rId7"/>
    <p:sldId id="271" r:id="rId8"/>
    <p:sldId id="262" r:id="rId9"/>
    <p:sldId id="264" r:id="rId10"/>
    <p:sldId id="270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F3333-FCC5-4114-9DDD-8FA4EABA4F71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5E2A1-34A0-46EC-923E-09C52BF0062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5E2A1-34A0-46EC-923E-09C52BF00624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5177ED-89D9-4F45-928F-BC71DB6F25F4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CD3BEF-0EE8-4DE7-9909-776A4377A61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772816"/>
            <a:ext cx="7772400" cy="1176160"/>
          </a:xfrm>
        </p:spPr>
        <p:txBody>
          <a:bodyPr/>
          <a:lstStyle/>
          <a:p>
            <a:pPr algn="ctr"/>
            <a:r>
              <a:rPr lang="en-IN" sz="7200" dirty="0" smtClean="0">
                <a:latin typeface="Times New Roman" pitchFamily="18" charset="0"/>
                <a:cs typeface="Times New Roman" pitchFamily="18" charset="0"/>
              </a:rPr>
              <a:t>VETCARE</a:t>
            </a:r>
            <a:endParaRPr lang="en-IN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899592" y="4221088"/>
            <a:ext cx="7772400" cy="1509712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				</a:t>
            </a: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SUBMITTED BY,</a:t>
            </a:r>
            <a:endParaRPr lang="en-IN" sz="31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>					ASHNA MOHAN(5511)</a:t>
            </a:r>
          </a:p>
          <a:p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>					SREEKUTTY SASI(5531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IN" sz="5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5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5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5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5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5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1560" y="1196752"/>
          <a:ext cx="8003232" cy="318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260032"/>
              </a:tblGrid>
              <a:tr h="297619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 Done</a:t>
                      </a:r>
                      <a:endParaRPr lang="en-IN" dirty="0"/>
                    </a:p>
                  </a:txBody>
                  <a:tcPr/>
                </a:tc>
              </a:tr>
              <a:tr h="512973">
                <a:tc>
                  <a:txBody>
                    <a:bodyPr/>
                    <a:lstStyle/>
                    <a:p>
                      <a:r>
                        <a:rPr lang="en-IN" dirty="0" smtClean="0"/>
                        <a:t>25-8-2019 to</a:t>
                      </a:r>
                      <a:r>
                        <a:rPr lang="en-IN" baseline="0" dirty="0" smtClean="0"/>
                        <a:t> 01-09-2019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Browsing and Learning on usage</a:t>
                      </a:r>
                      <a:endParaRPr lang="en-IN" dirty="0"/>
                    </a:p>
                  </a:txBody>
                  <a:tcPr/>
                </a:tc>
              </a:tr>
              <a:tr h="512973">
                <a:tc>
                  <a:txBody>
                    <a:bodyPr/>
                    <a:lstStyle/>
                    <a:p>
                      <a:r>
                        <a:rPr lang="en-IN" dirty="0" smtClean="0"/>
                        <a:t>02-09-2019 to 15-09-2019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Completed editing of webpage</a:t>
                      </a:r>
                      <a:endParaRPr lang="en-IN" dirty="0"/>
                    </a:p>
                  </a:txBody>
                  <a:tcPr/>
                </a:tc>
              </a:tr>
              <a:tr h="512973">
                <a:tc>
                  <a:txBody>
                    <a:bodyPr/>
                    <a:lstStyle/>
                    <a:p>
                      <a:r>
                        <a:rPr lang="en-IN" dirty="0" smtClean="0"/>
                        <a:t>16-09-2019 to 20-09-2019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Learned on form designing and started form designing</a:t>
                      </a:r>
                      <a:endParaRPr lang="en-IN" dirty="0"/>
                    </a:p>
                  </a:txBody>
                  <a:tcPr/>
                </a:tc>
              </a:tr>
              <a:tr h="512973">
                <a:tc>
                  <a:txBody>
                    <a:bodyPr/>
                    <a:lstStyle/>
                    <a:p>
                      <a:r>
                        <a:rPr lang="en-IN" dirty="0" smtClean="0"/>
                        <a:t>21-09-2019 to 09-10-2019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Divided  works and completed</a:t>
                      </a:r>
                      <a:r>
                        <a:rPr lang="en-IN" baseline="0" dirty="0" smtClean="0"/>
                        <a:t> works on form designing and completed single activity each.</a:t>
                      </a:r>
                      <a:endParaRPr lang="en-IN" dirty="0"/>
                    </a:p>
                  </a:txBody>
                  <a:tcPr/>
                </a:tc>
              </a:tr>
              <a:tr h="512973">
                <a:tc>
                  <a:txBody>
                    <a:bodyPr/>
                    <a:lstStyle/>
                    <a:p>
                      <a:r>
                        <a:rPr lang="en-IN" dirty="0" smtClean="0"/>
                        <a:t>13-10-2019</a:t>
                      </a:r>
                      <a:r>
                        <a:rPr lang="en-IN" baseline="0" dirty="0" smtClean="0"/>
                        <a:t> to still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Completed revisit and consultation modules.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UPCOMING PLANS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 algn="just"/>
            <a:r>
              <a:rPr lang="en-IN" dirty="0" smtClean="0"/>
              <a:t>Planning to start coding </a:t>
            </a:r>
            <a:r>
              <a:rPr lang="en-IN" dirty="0" smtClean="0"/>
              <a:t>to </a:t>
            </a:r>
            <a:r>
              <a:rPr lang="en-IN" dirty="0" smtClean="0"/>
              <a:t>database </a:t>
            </a:r>
            <a:r>
              <a:rPr lang="en-IN" dirty="0" smtClean="0"/>
              <a:t>to ensure database interactivity.</a:t>
            </a:r>
            <a:endParaRPr lang="en-IN" dirty="0" smtClean="0"/>
          </a:p>
          <a:p>
            <a:pPr algn="just"/>
            <a:r>
              <a:rPr lang="en-IN" dirty="0" smtClean="0"/>
              <a:t>Starting </a:t>
            </a:r>
            <a:r>
              <a:rPr lang="en-IN" dirty="0" smtClean="0"/>
              <a:t>work of coding </a:t>
            </a:r>
            <a:r>
              <a:rPr lang="en-IN" dirty="0" err="1" smtClean="0"/>
              <a:t>inspite</a:t>
            </a:r>
            <a:r>
              <a:rPr lang="en-IN" dirty="0" smtClean="0"/>
              <a:t> of completing form design .</a:t>
            </a:r>
          </a:p>
          <a:p>
            <a:pPr algn="just"/>
            <a:r>
              <a:rPr lang="en-IN" dirty="0" smtClean="0"/>
              <a:t>Initially completing the </a:t>
            </a:r>
            <a:r>
              <a:rPr lang="en-IN" dirty="0" err="1" smtClean="0"/>
              <a:t>admin’s</a:t>
            </a:r>
            <a:r>
              <a:rPr lang="en-IN" dirty="0" smtClean="0"/>
              <a:t> module and then later connecting the main page to the automated working pages.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latin typeface="Times New Roman" pitchFamily="18" charset="0"/>
                <a:cs typeface="Times New Roman" pitchFamily="18" charset="0"/>
              </a:rPr>
              <a:t>THANKYOU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 smtClean="0">
                <a:latin typeface="Algerian" pitchFamily="82" charset="0"/>
                <a:cs typeface="Times New Roman" pitchFamily="18" charset="0"/>
              </a:rPr>
              <a:t>TOPIC</a:t>
            </a:r>
            <a:endParaRPr lang="en-IN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 per the request from the retired veterinary surgeon of veterinary dispensary kuruvilacity , we have planned to develop a website for the dispensary along with automate some of the records of the dispensary.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the smooth functioning of the same, they need to maintain or keep track of the day-to-day activities.</a:t>
            </a:r>
          </a:p>
          <a:p>
            <a:pPr algn="just"/>
            <a:r>
              <a:rPr lang="en-IN" sz="2000" dirty="0" smtClean="0"/>
              <a:t>This </a:t>
            </a:r>
            <a:r>
              <a:rPr lang="en-IN" sz="2000" dirty="0" smtClean="0"/>
              <a:t>system is designed for all type of activities, wide range of hospital administration and management process.</a:t>
            </a:r>
          </a:p>
          <a:p>
            <a:pPr algn="just"/>
            <a:r>
              <a:rPr lang="en-IN" sz="2000" dirty="0" smtClean="0"/>
              <a:t>It is an integrated end to end management system that provides relevant information across the hospital to support effective administration and financial accounts in a seamless flow.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3200" b="1" u="sng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32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>
              <a:buNone/>
            </a:pPr>
            <a:endParaRPr lang="en-IN" sz="3200" b="1" u="sng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WEBSITE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ASP.Net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DATABASE CREATION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DATA 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Data available in concerned registers.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ii) Data to be added to web pages.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DISADVANTAGES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/>
              <a:t>i</a:t>
            </a:r>
            <a:r>
              <a:rPr lang="en-IN" dirty="0" smtClean="0"/>
              <a:t>)Time Consuming</a:t>
            </a:r>
          </a:p>
          <a:p>
            <a:pPr>
              <a:buNone/>
            </a:pPr>
            <a:r>
              <a:rPr lang="en-IN" dirty="0" smtClean="0"/>
              <a:t>ii)Chance of Error</a:t>
            </a:r>
          </a:p>
          <a:p>
            <a:pPr>
              <a:buNone/>
            </a:pPr>
            <a:r>
              <a:rPr lang="en-IN" dirty="0" smtClean="0"/>
              <a:t>iii)Lots of books needed</a:t>
            </a:r>
          </a:p>
          <a:p>
            <a:pPr>
              <a:buNone/>
            </a:pPr>
            <a:r>
              <a:rPr lang="en-IN" dirty="0" smtClean="0"/>
              <a:t>iv)Unauthorized access of data</a:t>
            </a:r>
          </a:p>
          <a:p>
            <a:pPr>
              <a:buNone/>
            </a:pPr>
            <a:r>
              <a:rPr lang="en-IN" dirty="0" smtClean="0"/>
              <a:t>v)Data can be lose</a:t>
            </a:r>
          </a:p>
          <a:p>
            <a:pPr>
              <a:buNone/>
            </a:pPr>
            <a:r>
              <a:rPr lang="en-IN" dirty="0" smtClean="0"/>
              <a:t>vi)Poor quality of manual medical </a:t>
            </a:r>
            <a:r>
              <a:rPr lang="en-IN" dirty="0" smtClean="0"/>
              <a:t>records</a:t>
            </a:r>
          </a:p>
          <a:p>
            <a:pPr>
              <a:buNone/>
            </a:pPr>
            <a:r>
              <a:rPr lang="en-IN" dirty="0" smtClean="0"/>
              <a:t>vii)Less user convenience</a:t>
            </a:r>
            <a:endParaRPr lang="en-IN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 MAIN PAGE(VETCARE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minute people step through the door of this page, they get more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informations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to know a lot about what happens there.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They get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informations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about the services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avaliable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in the hospital , get updated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informations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about programmes arranged by the hospital, can request for services through the help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portal,etc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lvl="1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 is handled by the Admin(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Attender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 of the organization.</a:t>
            </a:r>
          </a:p>
          <a:p>
            <a:pPr lvl="1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OP (OUT PATIENT)</a:t>
            </a:r>
          </a:p>
          <a:p>
            <a:pPr lvl="1" algn="just"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module generally deals with registration and consultation.</a:t>
            </a:r>
          </a:p>
          <a:p>
            <a:pPr lvl="1" algn="just"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Main Activities include the following:</a:t>
            </a:r>
          </a:p>
          <a:p>
            <a:pPr lvl="1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 Registration of New Visit</a:t>
            </a:r>
          </a:p>
          <a:p>
            <a:pPr lvl="1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ii)Op Revisit</a:t>
            </a:r>
          </a:p>
          <a:p>
            <a:pPr lvl="1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iii)Consultation</a:t>
            </a:r>
          </a:p>
          <a:p>
            <a:pPr lvl="1">
              <a:buFont typeface="Wingdings" pitchFamily="2" charset="2"/>
              <a:buChar char="v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STOCK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Here we include the details of drugs in the dispensary.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main activities include:</a:t>
            </a:r>
          </a:p>
          <a:p>
            <a:pPr lvl="1"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Adding the details of drugs to stock.</a:t>
            </a:r>
          </a:p>
          <a:p>
            <a:pPr lvl="1"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Retrieving details.</a:t>
            </a:r>
          </a:p>
          <a:p>
            <a:pPr lvl="1"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Provisions for searching and updating the details as needed.	</a:t>
            </a:r>
          </a:p>
          <a:p>
            <a:pPr lvl="1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SURGEON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module contains details of surgeons working in the hospital.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main activities include:</a:t>
            </a:r>
          </a:p>
          <a:p>
            <a:pPr lvl="1"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Adding Surgeons Details</a:t>
            </a:r>
          </a:p>
          <a:p>
            <a:pPr lvl="1"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Retrieving details as required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305800" cy="2376264"/>
          </a:xfrm>
        </p:spPr>
        <p:txBody>
          <a:bodyPr>
            <a:normAutofit fontScale="90000"/>
          </a:bodyPr>
          <a:lstStyle/>
          <a:p>
            <a:r>
              <a:rPr lang="en-IN" sz="4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INITIAL PLAN</a:t>
            </a:r>
            <a:br>
              <a:rPr lang="en-IN" sz="4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Website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)Home Page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		ii)Login Page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4096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AREA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Developing a website which gives people more information about the organization and the services available in the organization in just a touch away.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also provide  solutions to problems faced by existing system.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main activities of this model are divided into different modules.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Helps in generating reports easily as per the requirements.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Available Modules:-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Main website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ii) OP(Out Patient)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iii)Stock(Drugs)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iv)Surgeon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v)Report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Modules are managed by the admin(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Attender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and the Doctor.	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CURRENT STATUS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/>
          <a:p>
            <a:r>
              <a:rPr lang="en-IN" dirty="0" smtClean="0"/>
              <a:t>We have designed two different web pages.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i</a:t>
            </a:r>
            <a:r>
              <a:rPr lang="en-IN" dirty="0" smtClean="0"/>
              <a:t>) Index page</a:t>
            </a:r>
          </a:p>
          <a:p>
            <a:pPr>
              <a:buNone/>
            </a:pPr>
            <a:r>
              <a:rPr lang="en-IN" dirty="0" smtClean="0"/>
              <a:t>		ii) Connecting web pages</a:t>
            </a:r>
          </a:p>
          <a:p>
            <a:r>
              <a:rPr lang="en-IN" dirty="0" smtClean="0"/>
              <a:t>Forms designed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i</a:t>
            </a:r>
            <a:r>
              <a:rPr lang="en-IN" dirty="0" smtClean="0"/>
              <a:t>) op </a:t>
            </a:r>
            <a:r>
              <a:rPr lang="en-IN" dirty="0" smtClean="0"/>
              <a:t>registration , revisit </a:t>
            </a:r>
            <a:r>
              <a:rPr lang="en-IN" dirty="0" smtClean="0"/>
              <a:t>and </a:t>
            </a:r>
            <a:r>
              <a:rPr lang="en-IN" dirty="0" smtClean="0"/>
              <a:t>consultation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ii) Adding drugs to stock</a:t>
            </a:r>
          </a:p>
          <a:p>
            <a:r>
              <a:rPr lang="en-IN" dirty="0" smtClean="0"/>
              <a:t>Installed database </a:t>
            </a:r>
            <a:r>
              <a:rPr lang="en-IN" dirty="0" err="1" smtClean="0"/>
              <a:t>MySQL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542</TotalTime>
  <Words>334</Words>
  <Application>Microsoft Office PowerPoint</Application>
  <PresentationFormat>On-screen Show (4:3)</PresentationFormat>
  <Paragraphs>99</Paragraphs>
  <Slides>12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VETCARE</vt:lpstr>
      <vt:lpstr>TOPIC</vt:lpstr>
      <vt:lpstr>Slide 3</vt:lpstr>
      <vt:lpstr>DISADVANTAGES </vt:lpstr>
      <vt:lpstr>MODULES</vt:lpstr>
      <vt:lpstr>Slide 6</vt:lpstr>
      <vt:lpstr>INITIAL PLAN  Website   i)Home Page   ii)Login Page</vt:lpstr>
      <vt:lpstr>AREA</vt:lpstr>
      <vt:lpstr>CURRENT STATUS</vt:lpstr>
      <vt:lpstr>   </vt:lpstr>
      <vt:lpstr>UPCOMING PLANS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VETCARE</dc:title>
  <dc:creator>muser</dc:creator>
  <cp:lastModifiedBy>muser</cp:lastModifiedBy>
  <cp:revision>20</cp:revision>
  <dcterms:created xsi:type="dcterms:W3CDTF">2019-10-13T09:45:22Z</dcterms:created>
  <dcterms:modified xsi:type="dcterms:W3CDTF">2019-10-14T10:17:03Z</dcterms:modified>
</cp:coreProperties>
</file>