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70" r:id="rId11"/>
    <p:sldId id="271" r:id="rId12"/>
    <p:sldId id="267" r:id="rId13"/>
    <p:sldId id="272" r:id="rId14"/>
    <p:sldId id="26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18FAF-B26D-40B0-A4AE-1BB155F8B732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BDD84-8B80-4D75-AD9F-688C13D98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7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BDD84-8B80-4D75-AD9F-688C13D98FA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89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C69BA-D588-FC56-B852-8A8A7B6C2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9E0CBC-300D-4B5F-6495-C9A1620F7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BFCE9-F953-C8B7-04C9-FCA1AD7F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2D4E-311A-4D24-B532-B4103C712E94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44853-3CA6-12D3-6342-ACDBCC0F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99C670-4F8C-6E8A-780B-B30ED465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64-DE7E-4BDA-9810-F83CE28BE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48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AAD91-15BB-239E-E85B-DBB659DA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6BB915-E198-C250-E38E-BBB13045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7EECB-B612-2D4C-1ACF-8911F393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2D4E-311A-4D24-B532-B4103C712E94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FEF36-99CB-7C0C-0507-7649F4C8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CFF375-F1F6-400F-7697-C9D2BE2A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64-DE7E-4BDA-9810-F83CE28BE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76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8181AD-3C97-1BCC-0852-72862C173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1F5929-3841-F91F-57AB-B67F802E5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BA11D-83C1-5536-32A9-E4E970F7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2D4E-311A-4D24-B532-B4103C712E94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4102E-75E3-A35C-A77E-3682EDAB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C1D0C6-8A89-3390-0BA8-A30EB23E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64-DE7E-4BDA-9810-F83CE28BE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EBA30-6D1E-5AFC-4DD7-650BE776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8" y="41272"/>
            <a:ext cx="12067712" cy="681037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2F8CCD-3B5B-4DA8-ABA1-1243D5C12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88" y="813569"/>
            <a:ext cx="11874623" cy="5445187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362691-000B-F761-81C3-5389F71B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2D4E-311A-4D24-B532-B4103C712E94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65B47A-435A-3554-B107-BE387E8F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CD1628-062F-DC4B-2054-F1C7C5C7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64-DE7E-4BDA-9810-F83CE28BE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8C0B9C-B04E-3DE9-6D61-CD81F9B33FE1}"/>
              </a:ext>
            </a:extLst>
          </p:cNvPr>
          <p:cNvSpPr/>
          <p:nvPr userDrawn="1"/>
        </p:nvSpPr>
        <p:spPr>
          <a:xfrm>
            <a:off x="0" y="0"/>
            <a:ext cx="124288" cy="7223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59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9545B-BFD7-8C4B-0613-D6B66756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2E060F-197F-2D7B-45D1-8C20EDF4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CF95D-8C59-CD85-C52E-75A6995F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2D4E-311A-4D24-B532-B4103C712E94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061DB-2A70-3797-D6C1-68479F9D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A2173C-D69E-02BD-2746-C96B1BCE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64-DE7E-4BDA-9810-F83CE28BE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28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065170-AE7F-8A9F-50CC-1E9B92B4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0F5A4A-8C27-06C5-6DDB-9FC13E67B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13102C-AECD-91DB-214B-FAB05085B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C9695A-4285-5209-844D-A52313F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2D4E-311A-4D24-B532-B4103C712E94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84DC85-7EC8-59F8-21FB-AE13D2B0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45CFD4-BF3A-4812-EF0E-7F7CC2F1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64-DE7E-4BDA-9810-F83CE28BE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8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B49FB-25C0-EC61-CA3F-9B014BB0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D3FCB8-B01D-1699-4DCA-BC92471B5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19C66F-089E-55DC-DE42-EA5CADBCB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69383E-38FE-806F-67E0-10AE06987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C2761A-54A4-C675-3EF7-8C6748E9C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B07752-E4A6-18D4-AA6D-66BAD783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2D4E-311A-4D24-B532-B4103C712E94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A2C2A4-A5D9-4E36-647E-8739E352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D81E63-67D9-51EF-36F9-EC6BE1E4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64-DE7E-4BDA-9810-F83CE28BE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4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98CA3-CD01-3E35-FCD6-7E2BEEF5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548ECD-96B8-85FC-DA76-D7259C89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2D4E-311A-4D24-B532-B4103C712E94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81F947-DBFB-EF19-5DFB-0EFB8E07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06794F-A95E-C1E1-CC1C-A2341394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64-DE7E-4BDA-9810-F83CE28BE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36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B2B6F6-4673-C847-F188-2C711903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2D4E-311A-4D24-B532-B4103C712E94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814C0D-F9EC-7AB1-A7B9-71DE277D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C2AE44-5B25-DAE5-9AE2-89D2F3F0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64-DE7E-4BDA-9810-F83CE28BE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93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0E919-A825-0A98-0C7A-0C4B9406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89D2AC-AB6F-524C-73DC-9458D5ED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ED3C78-9472-016F-479A-F1964E7A0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DCAA3D-30C9-97FA-F4D0-00CF5EB7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2D4E-311A-4D24-B532-B4103C712E94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1A3181-0F5D-D161-343C-756BF6EB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BF1563-D902-6305-2BC7-55CB77D5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64-DE7E-4BDA-9810-F83CE28BE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10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7CDCC-7695-E70E-A9A7-9F472040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D50BAC-341B-FF33-FAF9-47690FBCA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B6122F-902B-0846-64B8-0D4C05D58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59ED17-9EB7-5C5B-0931-08CFBE30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2D4E-311A-4D24-B532-B4103C712E94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D20691-EFF6-D4B1-D8A3-4E1C68D6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5BE093-D8E0-A716-630E-4C3BBACC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64-DE7E-4BDA-9810-F83CE28BE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3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0C3F8B-8B3E-8DCD-B0CC-6FCE26C7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5F3A63-C50E-D95B-58E1-02CFB0C1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C4C69C-5ED5-D075-1CA6-2F38BD58E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A2D4E-311A-4D24-B532-B4103C712E94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D9641D-03CB-803B-DF1B-4FAB910C4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BB9F42-8BA8-6DDD-A587-A3943613E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C9D64-DE7E-4BDA-9810-F83CE28BE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41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15.png"/><Relationship Id="rId3" Type="http://schemas.openxmlformats.org/officeDocument/2006/relationships/image" Target="../media/image17.png"/><Relationship Id="rId21" Type="http://schemas.openxmlformats.org/officeDocument/2006/relationships/image" Target="../media/image92.png"/><Relationship Id="rId7" Type="http://schemas.openxmlformats.org/officeDocument/2006/relationships/image" Target="../media/image18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6.png"/><Relationship Id="rId2" Type="http://schemas.openxmlformats.org/officeDocument/2006/relationships/image" Target="../media/image16.png"/><Relationship Id="rId16" Type="http://schemas.openxmlformats.org/officeDocument/2006/relationships/image" Target="../media/image88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5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4.png"/><Relationship Id="rId10" Type="http://schemas.openxmlformats.org/officeDocument/2006/relationships/image" Target="../media/image82.png"/><Relationship Id="rId19" Type="http://schemas.openxmlformats.org/officeDocument/2006/relationships/image" Target="../media/image90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26.png"/><Relationship Id="rId2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1.png"/><Relationship Id="rId7" Type="http://schemas.openxmlformats.org/officeDocument/2006/relationships/image" Target="../media/image13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0.png"/><Relationship Id="rId5" Type="http://schemas.openxmlformats.org/officeDocument/2006/relationships/image" Target="../media/image7.png"/><Relationship Id="rId10" Type="http://schemas.openxmlformats.org/officeDocument/2006/relationships/image" Target="../media/image160.png"/><Relationship Id="rId4" Type="http://schemas.openxmlformats.org/officeDocument/2006/relationships/image" Target="../media/image120.png"/><Relationship Id="rId9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13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11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5" Type="http://schemas.openxmlformats.org/officeDocument/2006/relationships/image" Target="../media/image51.png"/><Relationship Id="rId10" Type="http://schemas.openxmlformats.org/officeDocument/2006/relationships/image" Target="../media/image57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9C17B-BA05-42F6-A974-E7F21AD8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sin</a:t>
            </a:r>
            <a:r>
              <a:rPr kumimoji="1" lang="ja-JP" altLang="en-US" dirty="0"/>
              <a:t>波のアニメーション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3C9C06E-06D9-23CE-4A2D-E54D47D6A00A}"/>
              </a:ext>
            </a:extLst>
          </p:cNvPr>
          <p:cNvSpPr txBox="1">
            <a:spLocks/>
          </p:cNvSpPr>
          <p:nvPr/>
        </p:nvSpPr>
        <p:spPr>
          <a:xfrm>
            <a:off x="158688" y="813569"/>
            <a:ext cx="6089712" cy="586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: sin</a:t>
            </a:r>
            <a:r>
              <a:rPr lang="ja-JP" altLang="en-US" dirty="0"/>
              <a:t>波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C9A51B55-7B09-3AD7-6EA8-42DA867777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6271" y="1849075"/>
                <a:ext cx="4264343" cy="20488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aln/>
                        </m:rP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Hz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m:rPr>
                          <m:aln/>
                        </m:rP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0.01 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2.0    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br>
                  <a:rPr lang="en-US" altLang="ja-JP" b="0" dirty="0"/>
                </a:br>
                <a:endParaRPr lang="en-US" altLang="ja-JP" b="0" dirty="0"/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C9A51B55-7B09-3AD7-6EA8-42DA86777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271" y="1849075"/>
                <a:ext cx="4264343" cy="2048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AF1EFC-4AAB-6540-7757-C16D9FA5B6C1}"/>
                  </a:ext>
                </a:extLst>
              </p:cNvPr>
              <p:cNvSpPr txBox="1"/>
              <p:nvPr/>
            </p:nvSpPr>
            <p:spPr>
              <a:xfrm>
                <a:off x="-317499" y="1202744"/>
                <a:ext cx="566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AF1EFC-4AAB-6540-7757-C16D9FA5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7499" y="1202744"/>
                <a:ext cx="566674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sinwave">
            <a:hlinkClick r:id="" action="ppaction://media"/>
            <a:extLst>
              <a:ext uri="{FF2B5EF4-FFF2-40B4-BE49-F238E27FC236}">
                <a16:creationId xmlns:a16="http://schemas.microsoft.com/office/drawing/2014/main" id="{52167F65-D7B4-604C-211B-9A7F229B07D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424045" y="1094310"/>
            <a:ext cx="6214045" cy="4669380"/>
          </a:xfr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C87D42-DD27-B4F3-4B5A-9017850E26BC}"/>
              </a:ext>
            </a:extLst>
          </p:cNvPr>
          <p:cNvSpPr txBox="1"/>
          <p:nvPr/>
        </p:nvSpPr>
        <p:spPr>
          <a:xfrm>
            <a:off x="158688" y="3670857"/>
            <a:ext cx="7034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u="sng" dirty="0"/>
              <a:t>方法</a:t>
            </a:r>
            <a:r>
              <a:rPr lang="en-US" altLang="ja-JP" sz="2000" u="sng" dirty="0"/>
              <a:t>1: </a:t>
            </a:r>
            <a:r>
              <a:rPr lang="ja-JP" altLang="en-US" sz="2000" u="sng" dirty="0"/>
              <a:t>再描画</a:t>
            </a:r>
            <a:r>
              <a:rPr lang="en-US" altLang="ja-JP" sz="2000" u="sng" dirty="0"/>
              <a:t>(</a:t>
            </a:r>
            <a:r>
              <a:rPr lang="ja-JP" altLang="en-US" sz="2000" u="sng" dirty="0"/>
              <a:t>遅い</a:t>
            </a:r>
            <a:r>
              <a:rPr lang="en-US" altLang="ja-JP" sz="2000" u="sng" dirty="0"/>
              <a:t>)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描画する→消す→描画する→</a:t>
            </a:r>
            <a:r>
              <a:rPr lang="en-US" altLang="ja-JP" sz="2000" dirty="0"/>
              <a:t>…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5ABB0E3-3477-7A76-2865-6F0D8827256C}"/>
              </a:ext>
            </a:extLst>
          </p:cNvPr>
          <p:cNvSpPr txBox="1"/>
          <p:nvPr/>
        </p:nvSpPr>
        <p:spPr>
          <a:xfrm>
            <a:off x="124288" y="5249837"/>
            <a:ext cx="62534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u="sng" dirty="0"/>
              <a:t>方法</a:t>
            </a:r>
            <a:r>
              <a:rPr lang="en-US" altLang="ja-JP" sz="2000" u="sng" dirty="0"/>
              <a:t>2: </a:t>
            </a:r>
            <a:r>
              <a:rPr lang="ja-JP" altLang="en-US" sz="2000" u="sng" dirty="0"/>
              <a:t>更新</a:t>
            </a:r>
            <a:r>
              <a:rPr lang="en-US" altLang="ja-JP" sz="2000" u="sng" dirty="0"/>
              <a:t>(</a:t>
            </a:r>
            <a:r>
              <a:rPr lang="ja-JP" altLang="en-US" sz="2000" u="sng" dirty="0"/>
              <a:t>早い</a:t>
            </a:r>
            <a:r>
              <a:rPr lang="en-US" altLang="ja-JP" sz="2000" u="sng" dirty="0"/>
              <a:t>)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描画する（オブジェクトを保持する）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→オブジェクトのプロパティを更新する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→</a:t>
            </a:r>
            <a:r>
              <a:rPr lang="en-US" altLang="ja-JP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7357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F8BF7-B3E8-DFA7-B4FF-CDE2BF842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E5F2DC50-C0A9-C0D9-9F72-618A6689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27" r="19131"/>
          <a:stretch/>
        </p:blipFill>
        <p:spPr>
          <a:xfrm>
            <a:off x="4403191" y="140905"/>
            <a:ext cx="4409934" cy="3467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DD529E1-9117-68C2-7AA2-31F696C0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33" r="18750"/>
          <a:stretch/>
        </p:blipFill>
        <p:spPr>
          <a:xfrm>
            <a:off x="40653" y="250541"/>
            <a:ext cx="4343393" cy="346722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00DFCBD-8D5C-6E80-972A-8EE3E380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次元の回転と移動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パッチ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37ADDC9-5D34-5252-541C-9C41F8D32541}"/>
              </a:ext>
            </a:extLst>
          </p:cNvPr>
          <p:cNvGrpSpPr/>
          <p:nvPr/>
        </p:nvGrpSpPr>
        <p:grpSpPr>
          <a:xfrm>
            <a:off x="1074713" y="1619599"/>
            <a:ext cx="1574286" cy="1579797"/>
            <a:chOff x="1046193" y="4385201"/>
            <a:chExt cx="1366559" cy="1371344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1DF2456-76B9-F309-EC97-77D8B960275B}"/>
                </a:ext>
              </a:extLst>
            </p:cNvPr>
            <p:cNvGrpSpPr/>
            <p:nvPr/>
          </p:nvGrpSpPr>
          <p:grpSpPr>
            <a:xfrm>
              <a:off x="1484799" y="4606484"/>
              <a:ext cx="597926" cy="863199"/>
              <a:chOff x="2226554" y="3544383"/>
              <a:chExt cx="597926" cy="863199"/>
            </a:xfrm>
          </p:grpSpPr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6A21DB13-3705-D2A8-AF7A-1AFEF8F9BA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6554" y="3840480"/>
                <a:ext cx="597926" cy="23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C8DB36FE-7A28-7091-F83C-F2D064308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80" y="3840480"/>
                <a:ext cx="0" cy="567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A19ECE20-7C4C-6856-E290-22F1E0FF9E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67185" y="3544383"/>
                <a:ext cx="457295" cy="296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9D2775AF-DCD3-9E26-3F31-8DBE48A6A1C6}"/>
                    </a:ext>
                  </a:extLst>
                </p:cNvPr>
                <p:cNvSpPr txBox="1"/>
                <p:nvPr/>
              </p:nvSpPr>
              <p:spPr>
                <a:xfrm>
                  <a:off x="1046193" y="5017881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9D2775AF-DCD3-9E26-3F31-8DBE48A6A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193" y="5017881"/>
                  <a:ext cx="66005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E554F2C-2786-B189-6B55-B83F1179E309}"/>
                    </a:ext>
                  </a:extLst>
                </p:cNvPr>
                <p:cNvSpPr txBox="1"/>
                <p:nvPr/>
              </p:nvSpPr>
              <p:spPr>
                <a:xfrm>
                  <a:off x="1194021" y="4385201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E554F2C-2786-B189-6B55-B83F1179E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1" y="4385201"/>
                  <a:ext cx="66005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A71D96B-8233-179E-AA85-2061AC708F83}"/>
                    </a:ext>
                  </a:extLst>
                </p:cNvPr>
                <p:cNvSpPr txBox="1"/>
                <p:nvPr/>
              </p:nvSpPr>
              <p:spPr>
                <a:xfrm>
                  <a:off x="1752696" y="5387213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A71D96B-8233-179E-AA85-2061AC708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96" y="5387213"/>
                  <a:ext cx="66005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2128CE0A-522E-125D-885C-AF49CCA016C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527" r="18968"/>
          <a:stretch/>
        </p:blipFill>
        <p:spPr>
          <a:xfrm>
            <a:off x="183515" y="3538387"/>
            <a:ext cx="4057668" cy="3181805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C5E1B31-E3E6-BB59-E68D-3157BC3AED40}"/>
              </a:ext>
            </a:extLst>
          </p:cNvPr>
          <p:cNvGrpSpPr/>
          <p:nvPr/>
        </p:nvGrpSpPr>
        <p:grpSpPr>
          <a:xfrm>
            <a:off x="1101467" y="4759820"/>
            <a:ext cx="1574286" cy="1579797"/>
            <a:chOff x="1046193" y="4385201"/>
            <a:chExt cx="1366559" cy="1371344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5B0BABB-BEA8-5614-DB03-2D76E40E5698}"/>
                </a:ext>
              </a:extLst>
            </p:cNvPr>
            <p:cNvGrpSpPr/>
            <p:nvPr/>
          </p:nvGrpSpPr>
          <p:grpSpPr>
            <a:xfrm>
              <a:off x="1484799" y="4606484"/>
              <a:ext cx="597926" cy="863199"/>
              <a:chOff x="2226554" y="3544383"/>
              <a:chExt cx="597926" cy="863199"/>
            </a:xfrm>
          </p:grpSpPr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434E3729-1200-20FC-26C1-DE03FAA105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6554" y="3840480"/>
                <a:ext cx="597926" cy="23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3D7D43B4-0C2B-659E-B1CE-4CC7CD32D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80" y="3840480"/>
                <a:ext cx="0" cy="567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EA1AC95-B1C4-0158-5C5D-209AFFE955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67185" y="3544383"/>
                <a:ext cx="457295" cy="296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DD95C94-34CF-C4CD-6119-6628206C15FB}"/>
                    </a:ext>
                  </a:extLst>
                </p:cNvPr>
                <p:cNvSpPr txBox="1"/>
                <p:nvPr/>
              </p:nvSpPr>
              <p:spPr>
                <a:xfrm>
                  <a:off x="1046193" y="5017881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DD95C94-34CF-C4CD-6119-6628206C1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193" y="5017881"/>
                  <a:ext cx="66005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C9C70D55-E6E3-9A18-B5BC-F1AAC8CEDE98}"/>
                    </a:ext>
                  </a:extLst>
                </p:cNvPr>
                <p:cNvSpPr txBox="1"/>
                <p:nvPr/>
              </p:nvSpPr>
              <p:spPr>
                <a:xfrm>
                  <a:off x="1194021" y="4385201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C9C70D55-E6E3-9A18-B5BC-F1AAC8CED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1" y="4385201"/>
                  <a:ext cx="6600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307B29-B0A7-4205-AF19-97593B2F9674}"/>
                    </a:ext>
                  </a:extLst>
                </p:cNvPr>
                <p:cNvSpPr txBox="1"/>
                <p:nvPr/>
              </p:nvSpPr>
              <p:spPr>
                <a:xfrm>
                  <a:off x="1752696" y="5387213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307B29-B0A7-4205-AF19-97593B2F9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96" y="5387213"/>
                  <a:ext cx="66005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2922E72-532D-7E5B-3549-364AA32BA56E}"/>
              </a:ext>
            </a:extLst>
          </p:cNvPr>
          <p:cNvGrpSpPr/>
          <p:nvPr/>
        </p:nvGrpSpPr>
        <p:grpSpPr>
          <a:xfrm>
            <a:off x="5524982" y="1483479"/>
            <a:ext cx="1574286" cy="1579797"/>
            <a:chOff x="1046193" y="4385201"/>
            <a:chExt cx="1366559" cy="1371344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F133812-2C45-B60A-FE41-62D6D2B728F1}"/>
                </a:ext>
              </a:extLst>
            </p:cNvPr>
            <p:cNvGrpSpPr/>
            <p:nvPr/>
          </p:nvGrpSpPr>
          <p:grpSpPr>
            <a:xfrm>
              <a:off x="1484799" y="4606484"/>
              <a:ext cx="597926" cy="863199"/>
              <a:chOff x="2226554" y="3544383"/>
              <a:chExt cx="597926" cy="863199"/>
            </a:xfrm>
          </p:grpSpPr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693EF728-97F2-64C9-C000-7343B2F4D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6554" y="3840480"/>
                <a:ext cx="597926" cy="23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5ABD8C0C-1538-B14E-4AEF-AAF1EBD1F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80" y="3840480"/>
                <a:ext cx="0" cy="567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19BED668-DC53-328E-9809-516209E63E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67185" y="3544383"/>
                <a:ext cx="457295" cy="296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CAB31F8-EC61-A0BA-54E7-960A5E6C0569}"/>
                    </a:ext>
                  </a:extLst>
                </p:cNvPr>
                <p:cNvSpPr txBox="1"/>
                <p:nvPr/>
              </p:nvSpPr>
              <p:spPr>
                <a:xfrm>
                  <a:off x="1046193" y="5017881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CAB31F8-EC61-A0BA-54E7-960A5E6C0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193" y="5017881"/>
                  <a:ext cx="66005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31C4D858-2943-55A8-70F2-953AB4B7FD43}"/>
                    </a:ext>
                  </a:extLst>
                </p:cNvPr>
                <p:cNvSpPr txBox="1"/>
                <p:nvPr/>
              </p:nvSpPr>
              <p:spPr>
                <a:xfrm>
                  <a:off x="1194021" y="4385201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31C4D858-2943-55A8-70F2-953AB4B7F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1" y="4385201"/>
                  <a:ext cx="66005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A227D397-B79E-B177-46AF-4171D6FD1E5D}"/>
                    </a:ext>
                  </a:extLst>
                </p:cNvPr>
                <p:cNvSpPr txBox="1"/>
                <p:nvPr/>
              </p:nvSpPr>
              <p:spPr>
                <a:xfrm>
                  <a:off x="1752696" y="5387213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A227D397-B79E-B177-46AF-4171D6FD1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96" y="5387213"/>
                  <a:ext cx="66005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円弧 44">
            <a:extLst>
              <a:ext uri="{FF2B5EF4-FFF2-40B4-BE49-F238E27FC236}">
                <a16:creationId xmlns:a16="http://schemas.microsoft.com/office/drawing/2014/main" id="{1BDBBCD3-8D6D-F190-3FED-0BC5ED90B3A9}"/>
              </a:ext>
            </a:extLst>
          </p:cNvPr>
          <p:cNvSpPr/>
          <p:nvPr/>
        </p:nvSpPr>
        <p:spPr>
          <a:xfrm flipV="1">
            <a:off x="2004718" y="5615216"/>
            <a:ext cx="530605" cy="172381"/>
          </a:xfrm>
          <a:prstGeom prst="arc">
            <a:avLst>
              <a:gd name="adj1" fmla="val 6945483"/>
              <a:gd name="adj2" fmla="val 2734164"/>
            </a:avLst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弧 45">
            <a:extLst>
              <a:ext uri="{FF2B5EF4-FFF2-40B4-BE49-F238E27FC236}">
                <a16:creationId xmlns:a16="http://schemas.microsoft.com/office/drawing/2014/main" id="{020FF49B-D2C1-37F3-C8EC-DA8D249FA254}"/>
              </a:ext>
            </a:extLst>
          </p:cNvPr>
          <p:cNvSpPr/>
          <p:nvPr/>
        </p:nvSpPr>
        <p:spPr>
          <a:xfrm rot="8309241" flipV="1">
            <a:off x="6145887" y="1729899"/>
            <a:ext cx="443421" cy="162213"/>
          </a:xfrm>
          <a:prstGeom prst="arc">
            <a:avLst>
              <a:gd name="adj1" fmla="val 7740942"/>
              <a:gd name="adj2" fmla="val 2224708"/>
            </a:avLst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4300359B-CBBD-79B2-231F-BF1DB6634A4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20359" r="18193"/>
          <a:stretch/>
        </p:blipFill>
        <p:spPr>
          <a:xfrm>
            <a:off x="4384045" y="3538387"/>
            <a:ext cx="4057668" cy="3184766"/>
          </a:xfrm>
          <a:prstGeom prst="rect">
            <a:avLst/>
          </a:prstGeom>
        </p:spPr>
      </p:pic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739BB2DF-9ACF-F214-167C-629AF194D98F}"/>
              </a:ext>
            </a:extLst>
          </p:cNvPr>
          <p:cNvGrpSpPr/>
          <p:nvPr/>
        </p:nvGrpSpPr>
        <p:grpSpPr>
          <a:xfrm>
            <a:off x="5291786" y="4737483"/>
            <a:ext cx="1574286" cy="1523656"/>
            <a:chOff x="1046193" y="4385201"/>
            <a:chExt cx="1366559" cy="1322611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EB2C4894-A637-0839-1E8E-D77BBD96FF26}"/>
                </a:ext>
              </a:extLst>
            </p:cNvPr>
            <p:cNvGrpSpPr/>
            <p:nvPr/>
          </p:nvGrpSpPr>
          <p:grpSpPr>
            <a:xfrm>
              <a:off x="1484799" y="4606484"/>
              <a:ext cx="597926" cy="863199"/>
              <a:chOff x="2226554" y="3544383"/>
              <a:chExt cx="597926" cy="863199"/>
            </a:xfrm>
          </p:grpSpPr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62E0BD99-9914-6C41-FEC3-DA00B9F93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6554" y="3840480"/>
                <a:ext cx="597926" cy="23931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3961E4A2-2E67-46B1-8AEE-2218103D7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80" y="3840480"/>
                <a:ext cx="0" cy="56710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AAE68A5C-4AF5-C1B3-0C07-9900CFB7A1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67185" y="3544383"/>
                <a:ext cx="457295" cy="296097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0A548759-22FA-5E05-7BD1-1B3FB85D7492}"/>
                    </a:ext>
                  </a:extLst>
                </p:cNvPr>
                <p:cNvSpPr txBox="1"/>
                <p:nvPr/>
              </p:nvSpPr>
              <p:spPr>
                <a:xfrm>
                  <a:off x="1046193" y="5017881"/>
                  <a:ext cx="660056" cy="320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0A548759-22FA-5E05-7BD1-1B3FB85D7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193" y="5017881"/>
                  <a:ext cx="660056" cy="3205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1D92625B-B4A6-2E47-F9AF-300453A17AD8}"/>
                    </a:ext>
                  </a:extLst>
                </p:cNvPr>
                <p:cNvSpPr txBox="1"/>
                <p:nvPr/>
              </p:nvSpPr>
              <p:spPr>
                <a:xfrm>
                  <a:off x="1194021" y="4385201"/>
                  <a:ext cx="660056" cy="320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1D92625B-B4A6-2E47-F9AF-300453A17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1" y="4385201"/>
                  <a:ext cx="660056" cy="320599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3391395C-9A8E-C298-9610-1FE84418581A}"/>
                    </a:ext>
                  </a:extLst>
                </p:cNvPr>
                <p:cNvSpPr txBox="1"/>
                <p:nvPr/>
              </p:nvSpPr>
              <p:spPr>
                <a:xfrm>
                  <a:off x="1752696" y="5387213"/>
                  <a:ext cx="660056" cy="320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3391395C-9A8E-C298-9610-1FE84418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96" y="5387213"/>
                  <a:ext cx="660056" cy="3205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2A00C75-E3CF-20FA-285A-56A943DAFD73}"/>
              </a:ext>
            </a:extLst>
          </p:cNvPr>
          <p:cNvCxnSpPr>
            <a:cxnSpLocks/>
          </p:cNvCxnSpPr>
          <p:nvPr/>
        </p:nvCxnSpPr>
        <p:spPr>
          <a:xfrm flipV="1">
            <a:off x="6501324" y="4834764"/>
            <a:ext cx="481540" cy="4910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A7565B7C-63EE-AFC3-E894-85CD7E6F1315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13000" r="14083"/>
          <a:stretch/>
        </p:blipFill>
        <p:spPr>
          <a:xfrm>
            <a:off x="8567951" y="805337"/>
            <a:ext cx="3624049" cy="2397050"/>
          </a:xfrm>
          <a:prstGeom prst="rect">
            <a:avLst/>
          </a:prstGeom>
        </p:spPr>
      </p:pic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74A3E749-C553-EB95-5F63-1E6ED3630CAE}"/>
              </a:ext>
            </a:extLst>
          </p:cNvPr>
          <p:cNvGrpSpPr/>
          <p:nvPr/>
        </p:nvGrpSpPr>
        <p:grpSpPr>
          <a:xfrm>
            <a:off x="9207437" y="1526994"/>
            <a:ext cx="1586267" cy="1415036"/>
            <a:chOff x="1035794" y="4417341"/>
            <a:chExt cx="1376959" cy="1228322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0C5A35B5-C2CC-2002-8E69-293E9BC75F09}"/>
                </a:ext>
              </a:extLst>
            </p:cNvPr>
            <p:cNvGrpSpPr/>
            <p:nvPr/>
          </p:nvGrpSpPr>
          <p:grpSpPr>
            <a:xfrm>
              <a:off x="1467264" y="4600851"/>
              <a:ext cx="615461" cy="752032"/>
              <a:chOff x="2209019" y="3538750"/>
              <a:chExt cx="615461" cy="752032"/>
            </a:xfrm>
          </p:grpSpPr>
          <p:cxnSp>
            <p:nvCxnSpPr>
              <p:cNvPr id="76" name="直線矢印コネクタ 75">
                <a:extLst>
                  <a:ext uri="{FF2B5EF4-FFF2-40B4-BE49-F238E27FC236}">
                    <a16:creationId xmlns:a16="http://schemas.microsoft.com/office/drawing/2014/main" id="{125E3D94-841E-98E9-296B-F782A8CEF2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9019" y="3840480"/>
                <a:ext cx="615461" cy="2463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矢印コネクタ 76">
                <a:extLst>
                  <a:ext uri="{FF2B5EF4-FFF2-40B4-BE49-F238E27FC236}">
                    <a16:creationId xmlns:a16="http://schemas.microsoft.com/office/drawing/2014/main" id="{2E54FD14-8B59-2524-4534-8AE54D3C9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80" y="3840480"/>
                <a:ext cx="0" cy="450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矢印コネクタ 77">
                <a:extLst>
                  <a:ext uri="{FF2B5EF4-FFF2-40B4-BE49-F238E27FC236}">
                    <a16:creationId xmlns:a16="http://schemas.microsoft.com/office/drawing/2014/main" id="{F7D0F62C-2224-40CC-E71B-CC154C243F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485" y="3538750"/>
                <a:ext cx="465995" cy="3017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5982538C-EEFA-0E2C-99D8-95879B3FCD3F}"/>
                    </a:ext>
                  </a:extLst>
                </p:cNvPr>
                <p:cNvSpPr txBox="1"/>
                <p:nvPr/>
              </p:nvSpPr>
              <p:spPr>
                <a:xfrm>
                  <a:off x="1035794" y="5012248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5982538C-EEFA-0E2C-99D8-95879B3FC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794" y="5012248"/>
                  <a:ext cx="66005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843FB63E-5876-08C2-6F9B-F11C81D296FF}"/>
                    </a:ext>
                  </a:extLst>
                </p:cNvPr>
                <p:cNvSpPr txBox="1"/>
                <p:nvPr/>
              </p:nvSpPr>
              <p:spPr>
                <a:xfrm>
                  <a:off x="1177005" y="4417341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843FB63E-5876-08C2-6F9B-F11C81D29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005" y="4417341"/>
                  <a:ext cx="660056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494B30EE-DAB0-DCA2-CDD9-B3A757F16561}"/>
                    </a:ext>
                  </a:extLst>
                </p:cNvPr>
                <p:cNvSpPr txBox="1"/>
                <p:nvPr/>
              </p:nvSpPr>
              <p:spPr>
                <a:xfrm>
                  <a:off x="1752697" y="5276331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494B30EE-DAB0-DCA2-CDD9-B3A757F16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97" y="5276331"/>
                  <a:ext cx="66005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5" name="図 84">
            <a:extLst>
              <a:ext uri="{FF2B5EF4-FFF2-40B4-BE49-F238E27FC236}">
                <a16:creationId xmlns:a16="http://schemas.microsoft.com/office/drawing/2014/main" id="{6D2D8B4E-6A1E-9535-203B-DD07B73FDBD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13179" r="14508"/>
          <a:stretch/>
        </p:blipFill>
        <p:spPr>
          <a:xfrm>
            <a:off x="8424966" y="3675778"/>
            <a:ext cx="3767034" cy="2512394"/>
          </a:xfrm>
          <a:prstGeom prst="rect">
            <a:avLst/>
          </a:prstGeom>
        </p:spPr>
      </p:pic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E00F4F61-1933-63DA-3FE3-B5E29F2D056D}"/>
              </a:ext>
            </a:extLst>
          </p:cNvPr>
          <p:cNvGrpSpPr/>
          <p:nvPr/>
        </p:nvGrpSpPr>
        <p:grpSpPr>
          <a:xfrm>
            <a:off x="8875416" y="4515080"/>
            <a:ext cx="1586267" cy="1415036"/>
            <a:chOff x="1035794" y="4417341"/>
            <a:chExt cx="1376959" cy="1228322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45ABB328-5702-2ADB-FB55-375CF5F35332}"/>
                </a:ext>
              </a:extLst>
            </p:cNvPr>
            <p:cNvGrpSpPr/>
            <p:nvPr/>
          </p:nvGrpSpPr>
          <p:grpSpPr>
            <a:xfrm>
              <a:off x="1467264" y="4600851"/>
              <a:ext cx="615461" cy="752032"/>
              <a:chOff x="2209019" y="3538750"/>
              <a:chExt cx="615461" cy="752032"/>
            </a:xfrm>
          </p:grpSpPr>
          <p:cxnSp>
            <p:nvCxnSpPr>
              <p:cNvPr id="91" name="直線矢印コネクタ 90">
                <a:extLst>
                  <a:ext uri="{FF2B5EF4-FFF2-40B4-BE49-F238E27FC236}">
                    <a16:creationId xmlns:a16="http://schemas.microsoft.com/office/drawing/2014/main" id="{C99932E5-9729-43F5-F1BE-2AAF900FE1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9019" y="3840480"/>
                <a:ext cx="615461" cy="2463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>
                <a:extLst>
                  <a:ext uri="{FF2B5EF4-FFF2-40B4-BE49-F238E27FC236}">
                    <a16:creationId xmlns:a16="http://schemas.microsoft.com/office/drawing/2014/main" id="{7FEE7F56-8F2A-E7ED-81C9-B3B64D99B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80" y="3840480"/>
                <a:ext cx="0" cy="450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矢印コネクタ 92">
                <a:extLst>
                  <a:ext uri="{FF2B5EF4-FFF2-40B4-BE49-F238E27FC236}">
                    <a16:creationId xmlns:a16="http://schemas.microsoft.com/office/drawing/2014/main" id="{2C0AAEC7-276A-0374-A9F3-2831094E9E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485" y="3538750"/>
                <a:ext cx="465995" cy="3017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BE328525-70F3-8292-B859-88E2C15062FC}"/>
                    </a:ext>
                  </a:extLst>
                </p:cNvPr>
                <p:cNvSpPr txBox="1"/>
                <p:nvPr/>
              </p:nvSpPr>
              <p:spPr>
                <a:xfrm>
                  <a:off x="1035794" y="5012248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BE328525-70F3-8292-B859-88E2C1506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794" y="5012248"/>
                  <a:ext cx="66005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B341F2DC-254A-BE67-8B22-00CBFE7BD129}"/>
                    </a:ext>
                  </a:extLst>
                </p:cNvPr>
                <p:cNvSpPr txBox="1"/>
                <p:nvPr/>
              </p:nvSpPr>
              <p:spPr>
                <a:xfrm>
                  <a:off x="1177005" y="4417341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B341F2DC-254A-BE67-8B22-00CBFE7BD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005" y="4417341"/>
                  <a:ext cx="66005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67C842C-AEDB-DFD7-D4FD-B3EA99255302}"/>
                    </a:ext>
                  </a:extLst>
                </p:cNvPr>
                <p:cNvSpPr txBox="1"/>
                <p:nvPr/>
              </p:nvSpPr>
              <p:spPr>
                <a:xfrm>
                  <a:off x="1752697" y="5276331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67C842C-AEDB-DFD7-D4FD-B3EA99255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97" y="5276331"/>
                  <a:ext cx="660056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6AEFD786-61E4-6426-BF72-8348D2FBF990}"/>
              </a:ext>
            </a:extLst>
          </p:cNvPr>
          <p:cNvCxnSpPr>
            <a:cxnSpLocks/>
          </p:cNvCxnSpPr>
          <p:nvPr/>
        </p:nvCxnSpPr>
        <p:spPr>
          <a:xfrm flipV="1">
            <a:off x="10076086" y="4854283"/>
            <a:ext cx="289269" cy="2197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円弧 95">
            <a:extLst>
              <a:ext uri="{FF2B5EF4-FFF2-40B4-BE49-F238E27FC236}">
                <a16:creationId xmlns:a16="http://schemas.microsoft.com/office/drawing/2014/main" id="{84990C07-186B-A3B6-724E-7E8E5B60CD53}"/>
              </a:ext>
            </a:extLst>
          </p:cNvPr>
          <p:cNvSpPr/>
          <p:nvPr/>
        </p:nvSpPr>
        <p:spPr>
          <a:xfrm rot="3496397">
            <a:off x="9429972" y="5213464"/>
            <a:ext cx="291177" cy="123147"/>
          </a:xfrm>
          <a:prstGeom prst="arc">
            <a:avLst>
              <a:gd name="adj1" fmla="val 6945483"/>
              <a:gd name="adj2" fmla="val 2734164"/>
            </a:avLst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弧 96">
            <a:extLst>
              <a:ext uri="{FF2B5EF4-FFF2-40B4-BE49-F238E27FC236}">
                <a16:creationId xmlns:a16="http://schemas.microsoft.com/office/drawing/2014/main" id="{27B5768E-D72C-478E-20CE-0D0FFF5652D5}"/>
              </a:ext>
            </a:extLst>
          </p:cNvPr>
          <p:cNvSpPr/>
          <p:nvPr/>
        </p:nvSpPr>
        <p:spPr>
          <a:xfrm flipV="1">
            <a:off x="9883816" y="5296225"/>
            <a:ext cx="356404" cy="115786"/>
          </a:xfrm>
          <a:prstGeom prst="arc">
            <a:avLst>
              <a:gd name="adj1" fmla="val 6945483"/>
              <a:gd name="adj2" fmla="val 2734164"/>
            </a:avLst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弧 97">
            <a:extLst>
              <a:ext uri="{FF2B5EF4-FFF2-40B4-BE49-F238E27FC236}">
                <a16:creationId xmlns:a16="http://schemas.microsoft.com/office/drawing/2014/main" id="{06B5B29A-EB91-7CCB-150D-851D26F91A65}"/>
              </a:ext>
            </a:extLst>
          </p:cNvPr>
          <p:cNvSpPr/>
          <p:nvPr/>
        </p:nvSpPr>
        <p:spPr>
          <a:xfrm rot="9472662" flipV="1">
            <a:off x="9630036" y="4819675"/>
            <a:ext cx="285056" cy="124912"/>
          </a:xfrm>
          <a:prstGeom prst="arc">
            <a:avLst>
              <a:gd name="adj1" fmla="val 8707691"/>
              <a:gd name="adj2" fmla="val 5414068"/>
            </a:avLst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04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CD56F-73BC-43E7-E320-D6090F760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0A843EFA-2B9F-C888-D0B8-F1AEFB4F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77" r="13424"/>
          <a:stretch/>
        </p:blipFill>
        <p:spPr>
          <a:xfrm>
            <a:off x="5894234" y="113281"/>
            <a:ext cx="6104148" cy="404398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3C4BD65-2391-28EF-F7F4-95D0C093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次元の回転と移動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パッチ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9214BA-FE42-EFE8-C98E-D3D7F3C8E04F}"/>
              </a:ext>
            </a:extLst>
          </p:cNvPr>
          <p:cNvSpPr txBox="1"/>
          <p:nvPr/>
        </p:nvSpPr>
        <p:spPr>
          <a:xfrm>
            <a:off x="316004" y="871132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パッチオブジェクトの頂点座標プロパティ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53EFFEF-F544-61C5-8605-406612E38C29}"/>
                  </a:ext>
                </a:extLst>
              </p:cNvPr>
              <p:cNvSpPr txBox="1"/>
              <p:nvPr/>
            </p:nvSpPr>
            <p:spPr>
              <a:xfrm>
                <a:off x="124288" y="1271242"/>
                <a:ext cx="5666740" cy="1278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53EFFEF-F544-61C5-8605-406612E38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8" y="1271242"/>
                <a:ext cx="5666740" cy="1278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B98DEDA-1901-AE31-3AD7-CA8A65C5B54B}"/>
                  </a:ext>
                </a:extLst>
              </p:cNvPr>
              <p:cNvSpPr txBox="1"/>
              <p:nvPr/>
            </p:nvSpPr>
            <p:spPr>
              <a:xfrm>
                <a:off x="0" y="2931616"/>
                <a:ext cx="5666740" cy="400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br>
                  <a:rPr lang="en-US" altLang="ja-JP" sz="2000" b="0" dirty="0"/>
                </a:br>
                <a:endParaRPr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B98DEDA-1901-AE31-3AD7-CA8A65C5B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31616"/>
                <a:ext cx="5666740" cy="400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D14B6A-EAF0-F0E0-353A-7AE21825FB88}"/>
              </a:ext>
            </a:extLst>
          </p:cNvPr>
          <p:cNvSpPr txBox="1"/>
          <p:nvPr/>
        </p:nvSpPr>
        <p:spPr>
          <a:xfrm>
            <a:off x="316004" y="2598131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回転と移動</a:t>
            </a:r>
            <a:r>
              <a:rPr lang="en-US" altLang="ja-JP" sz="2000" dirty="0"/>
              <a:t>(1</a:t>
            </a:r>
            <a:r>
              <a:rPr lang="ja-JP" altLang="en-US" sz="2000" dirty="0"/>
              <a:t>回目</a:t>
            </a:r>
            <a:r>
              <a:rPr lang="en-US" altLang="ja-JP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EC5A9DF-CE99-2DCF-C3F8-A7115F416FCF}"/>
                  </a:ext>
                </a:extLst>
              </p:cNvPr>
              <p:cNvSpPr txBox="1"/>
              <p:nvPr/>
            </p:nvSpPr>
            <p:spPr>
              <a:xfrm>
                <a:off x="156013" y="4157269"/>
                <a:ext cx="5666740" cy="707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br>
                  <a:rPr lang="en-US" altLang="ja-JP" sz="2000" b="0" dirty="0"/>
                </a:br>
                <a:endParaRPr lang="ja-JP" altLang="en-US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EC5A9DF-CE99-2DCF-C3F8-A7115F416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13" y="4157269"/>
                <a:ext cx="5666740" cy="707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2D31464-9ED9-5C16-7228-89A55A217664}"/>
              </a:ext>
            </a:extLst>
          </p:cNvPr>
          <p:cNvSpPr txBox="1"/>
          <p:nvPr/>
        </p:nvSpPr>
        <p:spPr>
          <a:xfrm>
            <a:off x="316004" y="3759573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回転と移動</a:t>
            </a:r>
            <a:r>
              <a:rPr lang="en-US" altLang="ja-JP" sz="2000" dirty="0"/>
              <a:t>(2</a:t>
            </a:r>
            <a:r>
              <a:rPr lang="ja-JP" altLang="en-US" sz="2000" dirty="0"/>
              <a:t>回目</a:t>
            </a:r>
            <a:r>
              <a:rPr lang="en-US" altLang="ja-JP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297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BF26-A1D6-2CA5-5DB1-41AF79C4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389037EA-CA7E-89CF-FEC0-59367DAFFA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77" r="13424"/>
          <a:stretch/>
        </p:blipFill>
        <p:spPr>
          <a:xfrm>
            <a:off x="5894234" y="113281"/>
            <a:ext cx="6104148" cy="404398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B99774E-33EE-6FB8-2E5B-1EDD099F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次元の回転と移動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パッチ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60469A6-C68D-A757-6FC7-DEBBB3A709C5}"/>
                  </a:ext>
                </a:extLst>
              </p:cNvPr>
              <p:cNvSpPr txBox="1"/>
              <p:nvPr/>
            </p:nvSpPr>
            <p:spPr>
              <a:xfrm>
                <a:off x="4806976" y="3599405"/>
                <a:ext cx="1289024" cy="108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60469A6-C68D-A757-6FC7-DEBBB3A70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976" y="3599405"/>
                <a:ext cx="1289024" cy="10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46047EB-4A82-AB8D-29D2-848EE3DA79FF}"/>
                  </a:ext>
                </a:extLst>
              </p:cNvPr>
              <p:cNvSpPr txBox="1"/>
              <p:nvPr/>
            </p:nvSpPr>
            <p:spPr>
              <a:xfrm>
                <a:off x="1013044" y="673688"/>
                <a:ext cx="3642643" cy="1242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46047EB-4A82-AB8D-29D2-848EE3DA7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4" y="673688"/>
                <a:ext cx="3642643" cy="1242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E7D20F-DF87-5054-574E-9047A1E43D9C}"/>
              </a:ext>
            </a:extLst>
          </p:cNvPr>
          <p:cNvSpPr txBox="1"/>
          <p:nvPr/>
        </p:nvSpPr>
        <p:spPr>
          <a:xfrm>
            <a:off x="124288" y="4838285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同次変換行列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34D3AB3-A042-080B-6737-DD401F8DB798}"/>
                  </a:ext>
                </a:extLst>
              </p:cNvPr>
              <p:cNvSpPr txBox="1"/>
              <p:nvPr/>
            </p:nvSpPr>
            <p:spPr>
              <a:xfrm>
                <a:off x="1013044" y="5144812"/>
                <a:ext cx="5666740" cy="1287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ja-JP" sz="2000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2000" b="0" dirty="0"/>
                </a:br>
                <a:endParaRPr lang="en-US" altLang="ja-JP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34D3AB3-A042-080B-6737-DD401F8DB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4" y="5144812"/>
                <a:ext cx="5666740" cy="1287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E773DD-5709-4C5C-F3C5-5A28C1944568}"/>
              </a:ext>
            </a:extLst>
          </p:cNvPr>
          <p:cNvSpPr txBox="1"/>
          <p:nvPr/>
        </p:nvSpPr>
        <p:spPr>
          <a:xfrm>
            <a:off x="124288" y="3336822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平行移動行列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2615C8C-8DA2-8977-B41B-C23CD5C76162}"/>
                  </a:ext>
                </a:extLst>
              </p:cNvPr>
              <p:cNvSpPr txBox="1"/>
              <p:nvPr/>
            </p:nvSpPr>
            <p:spPr>
              <a:xfrm>
                <a:off x="124288" y="3528047"/>
                <a:ext cx="5666740" cy="1290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2000" b="0" dirty="0"/>
                </a:br>
                <a:endParaRPr lang="en-US" altLang="ja-JP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2615C8C-8DA2-8977-B41B-C23CD5C76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8" y="3528047"/>
                <a:ext cx="5666740" cy="12900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66F7032-DF89-E263-7D30-6BFF70830905}"/>
                  </a:ext>
                </a:extLst>
              </p:cNvPr>
              <p:cNvSpPr txBox="1"/>
              <p:nvPr/>
            </p:nvSpPr>
            <p:spPr>
              <a:xfrm>
                <a:off x="429260" y="2034446"/>
                <a:ext cx="5666740" cy="1283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2000" b="0" dirty="0"/>
                </a:br>
                <a:endParaRPr lang="en-US" altLang="ja-JP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66F7032-DF89-E263-7D30-6BFF70830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0" y="2034446"/>
                <a:ext cx="5666740" cy="12838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CD9F09-190A-1B37-F9A6-31C63B377D50}"/>
              </a:ext>
            </a:extLst>
          </p:cNvPr>
          <p:cNvSpPr txBox="1"/>
          <p:nvPr/>
        </p:nvSpPr>
        <p:spPr>
          <a:xfrm>
            <a:off x="124288" y="1835359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回転行列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1317251-0133-7A56-2605-A9C83290A297}"/>
                  </a:ext>
                </a:extLst>
              </p:cNvPr>
              <p:cNvSpPr txBox="1"/>
              <p:nvPr/>
            </p:nvSpPr>
            <p:spPr>
              <a:xfrm>
                <a:off x="7582095" y="4403049"/>
                <a:ext cx="1273277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kumimoji="1" lang="en-US" altLang="ja-JP" sz="20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aln/>
                        </m:rP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2000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kumimoji="1" lang="en-US" altLang="ja-JP" sz="2000" b="1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br>
                  <a:rPr kumimoji="1" lang="en-US" altLang="ja-JP" sz="2000" b="1" dirty="0"/>
                </a:br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1317251-0133-7A56-2605-A9C83290A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095" y="4403049"/>
                <a:ext cx="1273277" cy="400174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2B46C3F-C0BE-64CE-8E54-FD9DED01658D}"/>
                  </a:ext>
                </a:extLst>
              </p:cNvPr>
              <p:cNvSpPr txBox="1"/>
              <p:nvPr/>
            </p:nvSpPr>
            <p:spPr>
              <a:xfrm>
                <a:off x="5894234" y="4803223"/>
                <a:ext cx="5666740" cy="1242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2B46C3F-C0BE-64CE-8E54-FD9DED016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34" y="4803223"/>
                <a:ext cx="5666740" cy="12420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10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4193D-1530-F808-0621-E457ADB5D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176622ED-C578-8869-1620-E052676A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77" r="13424"/>
          <a:stretch/>
        </p:blipFill>
        <p:spPr>
          <a:xfrm>
            <a:off x="5894234" y="113281"/>
            <a:ext cx="6104148" cy="404398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0D8C863-58B9-D34A-26FA-C1151D0B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次元の回転と移動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パッチ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16EB37-3801-75A4-6A34-299924AF1DD3}"/>
              </a:ext>
            </a:extLst>
          </p:cNvPr>
          <p:cNvSpPr txBox="1"/>
          <p:nvPr/>
        </p:nvSpPr>
        <p:spPr>
          <a:xfrm>
            <a:off x="316004" y="871132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パッチオブジェクトの頂点座標プロパティ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869B4F0-0E03-F5FA-2B42-2D58BA1961C7}"/>
                  </a:ext>
                </a:extLst>
              </p:cNvPr>
              <p:cNvSpPr txBox="1"/>
              <p:nvPr/>
            </p:nvSpPr>
            <p:spPr>
              <a:xfrm>
                <a:off x="124288" y="1271242"/>
                <a:ext cx="5666740" cy="1268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869B4F0-0E03-F5FA-2B42-2D58BA196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8" y="1271242"/>
                <a:ext cx="5666740" cy="1268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D61172B-0325-0F7B-BFD8-452F17EDBB95}"/>
                  </a:ext>
                </a:extLst>
              </p:cNvPr>
              <p:cNvSpPr txBox="1"/>
              <p:nvPr/>
            </p:nvSpPr>
            <p:spPr>
              <a:xfrm>
                <a:off x="71481" y="4679333"/>
                <a:ext cx="5666740" cy="438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br>
                  <a:rPr lang="en-US" altLang="ja-JP" sz="2000" b="0" dirty="0"/>
                </a:br>
                <a:endParaRPr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D61172B-0325-0F7B-BFD8-452F17EDB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" y="4679333"/>
                <a:ext cx="5666740" cy="438774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FD392D-BDD1-DB61-29DB-E37D21F12224}"/>
              </a:ext>
            </a:extLst>
          </p:cNvPr>
          <p:cNvSpPr txBox="1"/>
          <p:nvPr/>
        </p:nvSpPr>
        <p:spPr>
          <a:xfrm>
            <a:off x="387485" y="4306092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回転と移動</a:t>
            </a:r>
            <a:r>
              <a:rPr lang="en-US" altLang="ja-JP" sz="2000" dirty="0"/>
              <a:t>(1</a:t>
            </a:r>
            <a:r>
              <a:rPr lang="ja-JP" altLang="en-US" sz="2000" dirty="0"/>
              <a:t>回目</a:t>
            </a:r>
            <a:r>
              <a:rPr lang="en-US" altLang="ja-JP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E5BB9F2-441D-7E45-360E-A609F7263CD2}"/>
                  </a:ext>
                </a:extLst>
              </p:cNvPr>
              <p:cNvSpPr txBox="1"/>
              <p:nvPr/>
            </p:nvSpPr>
            <p:spPr>
              <a:xfrm>
                <a:off x="0" y="5839683"/>
                <a:ext cx="5666740" cy="785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br>
                  <a:rPr lang="en-US" altLang="ja-JP" sz="2000" b="0" dirty="0"/>
                </a:br>
                <a:endParaRPr lang="ja-JP" altLang="en-US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E5BB9F2-441D-7E45-360E-A609F726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39683"/>
                <a:ext cx="5666740" cy="7851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C1171FE-537A-EAA9-5644-0D0ADE4F4684}"/>
              </a:ext>
            </a:extLst>
          </p:cNvPr>
          <p:cNvSpPr txBox="1"/>
          <p:nvPr/>
        </p:nvSpPr>
        <p:spPr>
          <a:xfrm>
            <a:off x="387485" y="5467534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回転と移動</a:t>
            </a:r>
            <a:r>
              <a:rPr lang="en-US" altLang="ja-JP" sz="2000" dirty="0"/>
              <a:t>(2</a:t>
            </a:r>
            <a:r>
              <a:rPr lang="ja-JP" altLang="en-US" sz="2000" dirty="0"/>
              <a:t>回目</a:t>
            </a:r>
            <a:r>
              <a:rPr lang="en-US" altLang="ja-JP" sz="2000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DF825C-2455-7F24-9369-A1C41FA3574E}"/>
              </a:ext>
            </a:extLst>
          </p:cNvPr>
          <p:cNvSpPr txBox="1"/>
          <p:nvPr/>
        </p:nvSpPr>
        <p:spPr>
          <a:xfrm>
            <a:off x="316004" y="2576528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同次変換行列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C093429-B150-9C63-CB5B-951CB134BE8A}"/>
                  </a:ext>
                </a:extLst>
              </p:cNvPr>
              <p:cNvSpPr txBox="1"/>
              <p:nvPr/>
            </p:nvSpPr>
            <p:spPr>
              <a:xfrm>
                <a:off x="271749" y="2824093"/>
                <a:ext cx="5666740" cy="1287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ja-JP" sz="2000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2000" b="0" dirty="0"/>
                </a:b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C093429-B150-9C63-CB5B-951CB134B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49" y="2824093"/>
                <a:ext cx="5666740" cy="1287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5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A2D5A-9969-FBBF-3299-61A94F865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08CD1E0B-2BC2-31F1-6A36-BA10DBAF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323" y="1120586"/>
            <a:ext cx="7062355" cy="52967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7E4943-AA4F-06CE-24C3-F06F532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２次元の回転と移動（点）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CEA486E-48AA-C7FF-75BB-C5A1FD3A2C23}"/>
                  </a:ext>
                </a:extLst>
              </p:cNvPr>
              <p:cNvSpPr txBox="1"/>
              <p:nvPr/>
            </p:nvSpPr>
            <p:spPr>
              <a:xfrm>
                <a:off x="9700422" y="3809701"/>
                <a:ext cx="1380533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CEA486E-48AA-C7FF-75BB-C5A1FD3A2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422" y="3809701"/>
                <a:ext cx="1380533" cy="846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06DF9A3-3A19-6692-2351-7221E5930FE8}"/>
                  </a:ext>
                </a:extLst>
              </p:cNvPr>
              <p:cNvSpPr txBox="1"/>
              <p:nvPr/>
            </p:nvSpPr>
            <p:spPr>
              <a:xfrm>
                <a:off x="7463852" y="1607300"/>
                <a:ext cx="1273277" cy="64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m:rPr>
                          <m:aln/>
                        </m:rP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br>
                  <a:rPr kumimoji="1" lang="en-US" altLang="ja-JP" b="1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06DF9A3-3A19-6692-2351-7221E5930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852" y="1607300"/>
                <a:ext cx="1273277" cy="646395"/>
              </a:xfrm>
              <a:prstGeom prst="rect">
                <a:avLst/>
              </a:prstGeom>
              <a:blipFill>
                <a:blip r:embed="rId4"/>
                <a:stretch>
                  <a:fillRect r="-957" b="-37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弧 9">
            <a:extLst>
              <a:ext uri="{FF2B5EF4-FFF2-40B4-BE49-F238E27FC236}">
                <a16:creationId xmlns:a16="http://schemas.microsoft.com/office/drawing/2014/main" id="{7096608D-56C2-5889-3C8F-28A14ADB07B8}"/>
              </a:ext>
            </a:extLst>
          </p:cNvPr>
          <p:cNvSpPr/>
          <p:nvPr/>
        </p:nvSpPr>
        <p:spPr>
          <a:xfrm>
            <a:off x="7603406" y="2199064"/>
            <a:ext cx="2877782" cy="2877778"/>
          </a:xfrm>
          <a:prstGeom prst="arc">
            <a:avLst>
              <a:gd name="adj1" fmla="val 20169797"/>
              <a:gd name="adj2" fmla="val 21208426"/>
            </a:avLst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4E953EE-4FEB-6CB6-34A8-F7771F31375F}"/>
              </a:ext>
            </a:extLst>
          </p:cNvPr>
          <p:cNvCxnSpPr/>
          <p:nvPr/>
        </p:nvCxnSpPr>
        <p:spPr>
          <a:xfrm flipV="1">
            <a:off x="9042297" y="2998839"/>
            <a:ext cx="1143922" cy="6391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611B09C-2748-1044-4A2B-5BAA8187E391}"/>
                  </a:ext>
                </a:extLst>
              </p:cNvPr>
              <p:cNvSpPr txBox="1"/>
              <p:nvPr/>
            </p:nvSpPr>
            <p:spPr>
              <a:xfrm>
                <a:off x="9068649" y="3329445"/>
                <a:ext cx="1273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611B09C-2748-1044-4A2B-5BAA8187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9" y="3329445"/>
                <a:ext cx="1273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D42F70D-8405-3735-2E55-35FA87C004A0}"/>
              </a:ext>
            </a:extLst>
          </p:cNvPr>
          <p:cNvCxnSpPr>
            <a:cxnSpLocks/>
          </p:cNvCxnSpPr>
          <p:nvPr/>
        </p:nvCxnSpPr>
        <p:spPr>
          <a:xfrm flipH="1" flipV="1">
            <a:off x="7603406" y="2265957"/>
            <a:ext cx="2582813" cy="63455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1ABDC67-0AD5-C498-ED6F-87278D181799}"/>
                  </a:ext>
                </a:extLst>
              </p:cNvPr>
              <p:cNvSpPr txBox="1"/>
              <p:nvPr/>
            </p:nvSpPr>
            <p:spPr>
              <a:xfrm>
                <a:off x="7727157" y="2773354"/>
                <a:ext cx="1289024" cy="554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1ABDC67-0AD5-C498-ED6F-87278D181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157" y="2773354"/>
                <a:ext cx="1289024" cy="554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AA36EF-383D-4E12-AF5D-A70FE08AFAD9}"/>
              </a:ext>
            </a:extLst>
          </p:cNvPr>
          <p:cNvSpPr txBox="1"/>
          <p:nvPr/>
        </p:nvSpPr>
        <p:spPr>
          <a:xfrm>
            <a:off x="329118" y="4829509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同次変換行列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327993B-B3F7-78B0-2F57-CD8A09A9C6ED}"/>
                  </a:ext>
                </a:extLst>
              </p:cNvPr>
              <p:cNvSpPr txBox="1"/>
              <p:nvPr/>
            </p:nvSpPr>
            <p:spPr>
              <a:xfrm>
                <a:off x="579187" y="5029564"/>
                <a:ext cx="5666740" cy="1640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2000" b="0" dirty="0"/>
                </a:br>
                <a:endParaRPr lang="en-US" altLang="ja-JP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327993B-B3F7-78B0-2F57-CD8A09A9C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7" y="5029564"/>
                <a:ext cx="5666740" cy="16403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7E74630-6713-1AB6-F4CD-CDFD10E701F4}"/>
                  </a:ext>
                </a:extLst>
              </p:cNvPr>
              <p:cNvSpPr txBox="1"/>
              <p:nvPr/>
            </p:nvSpPr>
            <p:spPr>
              <a:xfrm>
                <a:off x="64922" y="1040891"/>
                <a:ext cx="5666740" cy="895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7E74630-6713-1AB6-F4CD-CDFD10E70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" y="1040891"/>
                <a:ext cx="5666740" cy="895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0ABAD2-F1C9-6FFD-A01D-9474EB33FCE6}"/>
              </a:ext>
            </a:extLst>
          </p:cNvPr>
          <p:cNvSpPr txBox="1"/>
          <p:nvPr/>
        </p:nvSpPr>
        <p:spPr>
          <a:xfrm>
            <a:off x="316004" y="3468856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平行移動行列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BAF812-75F0-2F3F-7242-E46CE5B8A38F}"/>
                  </a:ext>
                </a:extLst>
              </p:cNvPr>
              <p:cNvSpPr txBox="1"/>
              <p:nvPr/>
            </p:nvSpPr>
            <p:spPr>
              <a:xfrm>
                <a:off x="151804" y="3731516"/>
                <a:ext cx="5666740" cy="1083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2000" b="0" dirty="0"/>
                </a:b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BAF812-75F0-2F3F-7242-E46CE5B8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4" y="3731516"/>
                <a:ext cx="5666740" cy="10832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22680DC-B5D4-6CE2-D9CD-F1EFD69C0D14}"/>
                  </a:ext>
                </a:extLst>
              </p:cNvPr>
              <p:cNvSpPr txBox="1"/>
              <p:nvPr/>
            </p:nvSpPr>
            <p:spPr>
              <a:xfrm>
                <a:off x="550421" y="2483978"/>
                <a:ext cx="5666740" cy="908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2000" b="0" dirty="0"/>
                </a:br>
                <a:endParaRPr lang="en-US" altLang="ja-JP" sz="20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22680DC-B5D4-6CE2-D9CD-F1EFD69C0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1" y="2483978"/>
                <a:ext cx="5666740" cy="9089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180BE5-5CD3-CE39-7D76-8F8471E809A3}"/>
              </a:ext>
            </a:extLst>
          </p:cNvPr>
          <p:cNvSpPr txBox="1"/>
          <p:nvPr/>
        </p:nvSpPr>
        <p:spPr>
          <a:xfrm>
            <a:off x="429260" y="2192665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回転行列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C12A494-D27A-6A80-1F3B-2D5A3767051E}"/>
                  </a:ext>
                </a:extLst>
              </p:cNvPr>
              <p:cNvSpPr txBox="1"/>
              <p:nvPr/>
            </p:nvSpPr>
            <p:spPr>
              <a:xfrm>
                <a:off x="9940414" y="2449148"/>
                <a:ext cx="1273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C12A494-D27A-6A80-1F3B-2D5A3767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414" y="2449148"/>
                <a:ext cx="1273277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0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6D922-F5F0-3F0B-0614-07B0679FD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E19278F6-C70E-7FDC-D291-728DAD918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323" y="1120586"/>
            <a:ext cx="7062355" cy="52967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D7CD54-9EA0-9D8C-55C1-AE3BD557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２次元の回転と移動（点）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4F9C465-67A2-7485-F8FC-F1A2FD55BB32}"/>
                  </a:ext>
                </a:extLst>
              </p:cNvPr>
              <p:cNvSpPr txBox="1"/>
              <p:nvPr/>
            </p:nvSpPr>
            <p:spPr>
              <a:xfrm>
                <a:off x="10078065" y="3809701"/>
                <a:ext cx="1002890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4F9C465-67A2-7485-F8FC-F1A2FD55B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065" y="3809701"/>
                <a:ext cx="1002890" cy="554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00003B-86D0-81E6-9D54-571BDE1CC6F4}"/>
                  </a:ext>
                </a:extLst>
              </p:cNvPr>
              <p:cNvSpPr txBox="1"/>
              <p:nvPr/>
            </p:nvSpPr>
            <p:spPr>
              <a:xfrm>
                <a:off x="9700422" y="2430097"/>
                <a:ext cx="1273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00003B-86D0-81E6-9D54-571BDE1C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422" y="2430097"/>
                <a:ext cx="1273277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弧 9">
            <a:extLst>
              <a:ext uri="{FF2B5EF4-FFF2-40B4-BE49-F238E27FC236}">
                <a16:creationId xmlns:a16="http://schemas.microsoft.com/office/drawing/2014/main" id="{C0C7690B-1EA0-7FCE-815F-68C1C8F406FD}"/>
              </a:ext>
            </a:extLst>
          </p:cNvPr>
          <p:cNvSpPr/>
          <p:nvPr/>
        </p:nvSpPr>
        <p:spPr>
          <a:xfrm>
            <a:off x="7603406" y="2199064"/>
            <a:ext cx="2877782" cy="2877778"/>
          </a:xfrm>
          <a:prstGeom prst="arc">
            <a:avLst>
              <a:gd name="adj1" fmla="val 20169797"/>
              <a:gd name="adj2" fmla="val 21208426"/>
            </a:avLst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E10BB92-ECDC-7BD0-F4E9-A2D445F70554}"/>
              </a:ext>
            </a:extLst>
          </p:cNvPr>
          <p:cNvCxnSpPr/>
          <p:nvPr/>
        </p:nvCxnSpPr>
        <p:spPr>
          <a:xfrm flipV="1">
            <a:off x="9042297" y="2998839"/>
            <a:ext cx="1143922" cy="6391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C5BE5CB-2C0D-9F43-7C9C-42A74A322467}"/>
                  </a:ext>
                </a:extLst>
              </p:cNvPr>
              <p:cNvSpPr txBox="1"/>
              <p:nvPr/>
            </p:nvSpPr>
            <p:spPr>
              <a:xfrm>
                <a:off x="9068649" y="3329445"/>
                <a:ext cx="1273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C5BE5CB-2C0D-9F43-7C9C-42A74A322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9" y="3329445"/>
                <a:ext cx="1273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738574-EA60-3786-E620-BBCA05B34E3B}"/>
                  </a:ext>
                </a:extLst>
              </p:cNvPr>
              <p:cNvSpPr txBox="1"/>
              <p:nvPr/>
            </p:nvSpPr>
            <p:spPr>
              <a:xfrm>
                <a:off x="266842" y="1690431"/>
                <a:ext cx="5666740" cy="814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8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8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8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8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738574-EA60-3786-E620-BBCA05B3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2" y="1690431"/>
                <a:ext cx="5666740" cy="8144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291528-153F-5113-7773-AEA032031320}"/>
              </a:ext>
            </a:extLst>
          </p:cNvPr>
          <p:cNvSpPr txBox="1"/>
          <p:nvPr/>
        </p:nvSpPr>
        <p:spPr>
          <a:xfrm>
            <a:off x="316004" y="1091090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2000" dirty="0"/>
              <a:t>2</a:t>
            </a:r>
            <a:r>
              <a:rPr lang="ja-JP" altLang="en-US" sz="2000" dirty="0"/>
              <a:t>次元の回転行列</a:t>
            </a:r>
            <a:r>
              <a:rPr lang="en-US" altLang="ja-JP" sz="2000" dirty="0"/>
              <a:t>(Z</a:t>
            </a:r>
            <a:r>
              <a:rPr lang="ja-JP" altLang="en-US" sz="2000" dirty="0"/>
              <a:t>軸周り</a:t>
            </a:r>
            <a:r>
              <a:rPr lang="en-US" altLang="ja-JP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DEE6FDE-44B8-3F00-B2C9-2D8BEF6C1BA5}"/>
                  </a:ext>
                </a:extLst>
              </p:cNvPr>
              <p:cNvSpPr txBox="1"/>
              <p:nvPr/>
            </p:nvSpPr>
            <p:spPr>
              <a:xfrm>
                <a:off x="7177547" y="1697215"/>
                <a:ext cx="1465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DEE6FDE-44B8-3F00-B2C9-2D8BEF6C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47" y="1697215"/>
                <a:ext cx="1465008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FCB8AC3-0D97-803E-2D37-C2C21AEE0336}"/>
              </a:ext>
            </a:extLst>
          </p:cNvPr>
          <p:cNvCxnSpPr>
            <a:cxnSpLocks/>
          </p:cNvCxnSpPr>
          <p:nvPr/>
        </p:nvCxnSpPr>
        <p:spPr>
          <a:xfrm flipH="1" flipV="1">
            <a:off x="7603406" y="2265957"/>
            <a:ext cx="2582813" cy="63455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2D016E1-ECFA-5658-E6DF-E8EC6BCD5D0F}"/>
                  </a:ext>
                </a:extLst>
              </p:cNvPr>
              <p:cNvSpPr txBox="1"/>
              <p:nvPr/>
            </p:nvSpPr>
            <p:spPr>
              <a:xfrm>
                <a:off x="7727157" y="2773354"/>
                <a:ext cx="1289024" cy="554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2D016E1-ECFA-5658-E6DF-E8EC6BCD5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157" y="2773354"/>
                <a:ext cx="1289024" cy="5543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17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36A20-83CE-B951-D892-AC8BADD3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9B25E6-95D2-87BB-87A4-7DCA8DC6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861" y="1131850"/>
            <a:ext cx="6845139" cy="513385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039953B-B9EC-92B8-9D43-766C5E6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２次元の回転と移動（パッチ）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CC0F053-7944-045D-E4B2-FF5A4131A4E2}"/>
                  </a:ext>
                </a:extLst>
              </p:cNvPr>
              <p:cNvSpPr txBox="1"/>
              <p:nvPr/>
            </p:nvSpPr>
            <p:spPr>
              <a:xfrm>
                <a:off x="8630283" y="2204418"/>
                <a:ext cx="1467874" cy="600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lit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CC0F053-7944-045D-E4B2-FF5A4131A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283" y="2204418"/>
                <a:ext cx="1467874" cy="600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A1D4E8F-D64A-4D90-C36B-F452481C58ED}"/>
              </a:ext>
            </a:extLst>
          </p:cNvPr>
          <p:cNvSpPr txBox="1"/>
          <p:nvPr/>
        </p:nvSpPr>
        <p:spPr>
          <a:xfrm>
            <a:off x="316004" y="973818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パッチオブジェクトの頂点座標プロパティ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BFE66E-CD86-A7F6-00BE-65A464B6029B}"/>
                  </a:ext>
                </a:extLst>
              </p:cNvPr>
              <p:cNvSpPr txBox="1"/>
              <p:nvPr/>
            </p:nvSpPr>
            <p:spPr>
              <a:xfrm>
                <a:off x="7098414" y="4112284"/>
                <a:ext cx="1467874" cy="619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m:rPr>
                                    <m:lit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BFE66E-CD86-A7F6-00BE-65A464B60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414" y="4112284"/>
                <a:ext cx="1467874" cy="6192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480EBEA-1891-8FBC-F3A7-9875EEFEABD1}"/>
                  </a:ext>
                </a:extLst>
              </p:cNvPr>
              <p:cNvSpPr txBox="1"/>
              <p:nvPr/>
            </p:nvSpPr>
            <p:spPr>
              <a:xfrm>
                <a:off x="9364220" y="4112284"/>
                <a:ext cx="1467874" cy="619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m:rPr>
                                    <m:lit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480EBEA-1891-8FBC-F3A7-9875EEFEA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220" y="4112284"/>
                <a:ext cx="1467874" cy="6192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97A19BF-3F62-73D9-19E4-4E56767DDF6E}"/>
                  </a:ext>
                </a:extLst>
              </p:cNvPr>
              <p:cNvSpPr txBox="1"/>
              <p:nvPr/>
            </p:nvSpPr>
            <p:spPr>
              <a:xfrm>
                <a:off x="124288" y="1373928"/>
                <a:ext cx="5666740" cy="1242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97A19BF-3F62-73D9-19E4-4E56767DD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8" y="1373928"/>
                <a:ext cx="5666740" cy="12420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15226BB-7BE9-E029-EEB1-1631DDB27579}"/>
                  </a:ext>
                </a:extLst>
              </p:cNvPr>
              <p:cNvSpPr txBox="1"/>
              <p:nvPr/>
            </p:nvSpPr>
            <p:spPr>
              <a:xfrm>
                <a:off x="124288" y="3158007"/>
                <a:ext cx="5666740" cy="608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15226BB-7BE9-E029-EEB1-1631DDB2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8" y="3158007"/>
                <a:ext cx="5666740" cy="608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0D9C53-2439-679E-025A-3836D1BC65EB}"/>
              </a:ext>
            </a:extLst>
          </p:cNvPr>
          <p:cNvSpPr txBox="1"/>
          <p:nvPr/>
        </p:nvSpPr>
        <p:spPr>
          <a:xfrm>
            <a:off x="316004" y="2838961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回転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E37FADB-4F68-0C55-4B4F-7AB1C17885A9}"/>
                  </a:ext>
                </a:extLst>
              </p:cNvPr>
              <p:cNvSpPr txBox="1"/>
              <p:nvPr/>
            </p:nvSpPr>
            <p:spPr>
              <a:xfrm>
                <a:off x="223679" y="4004169"/>
                <a:ext cx="5666740" cy="400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br>
                  <a:rPr lang="en-US" altLang="ja-JP" sz="2000" b="0" dirty="0"/>
                </a:br>
                <a:endParaRPr lang="ja-JP" altLang="en-US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E37FADB-4F68-0C55-4B4F-7AB1C178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79" y="4004169"/>
                <a:ext cx="5666740" cy="4001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125C1E6-72C9-6DB5-9AC5-186572E2A13B}"/>
                  </a:ext>
                </a:extLst>
              </p:cNvPr>
              <p:cNvSpPr txBox="1"/>
              <p:nvPr/>
            </p:nvSpPr>
            <p:spPr>
              <a:xfrm>
                <a:off x="15762" y="4977650"/>
                <a:ext cx="6142382" cy="71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8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8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8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8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8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8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1800" b="0" dirty="0"/>
                </a:br>
                <a:endParaRPr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125C1E6-72C9-6DB5-9AC5-186572E2A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2" y="4977650"/>
                <a:ext cx="6142382" cy="7147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03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91928-7300-A79D-543A-D24E0B2F8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3DD78500-5E42-5FC1-C0C1-5EC62DB8D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93" y="1174169"/>
            <a:ext cx="6743554" cy="50576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411B87-F227-6381-7ADE-8A15B73F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２次元の回転と移動（パッチ）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8CC0923-4F69-1278-AFB2-F85873EE806A}"/>
                  </a:ext>
                </a:extLst>
              </p:cNvPr>
              <p:cNvSpPr txBox="1"/>
              <p:nvPr/>
            </p:nvSpPr>
            <p:spPr>
              <a:xfrm>
                <a:off x="9515851" y="3592509"/>
                <a:ext cx="1467874" cy="56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8CC0923-4F69-1278-AFB2-F85873EE8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851" y="3592509"/>
                <a:ext cx="1467874" cy="561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2D3537-8791-90C0-79D1-BE2559E44151}"/>
              </a:ext>
            </a:extLst>
          </p:cNvPr>
          <p:cNvSpPr txBox="1"/>
          <p:nvPr/>
        </p:nvSpPr>
        <p:spPr>
          <a:xfrm>
            <a:off x="316004" y="973818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パッチオブジェクトの頂点座標プロパティ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03CEBBE-B918-1BE1-C27D-D53B48F72035}"/>
                  </a:ext>
                </a:extLst>
              </p:cNvPr>
              <p:cNvSpPr txBox="1"/>
              <p:nvPr/>
            </p:nvSpPr>
            <p:spPr>
              <a:xfrm>
                <a:off x="124288" y="1373928"/>
                <a:ext cx="5666740" cy="1242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03CEBBE-B918-1BE1-C27D-D53B48F7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8" y="1373928"/>
                <a:ext cx="5666740" cy="1242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FB32DD4-9781-90BB-CC06-393CEC545E56}"/>
                  </a:ext>
                </a:extLst>
              </p:cNvPr>
              <p:cNvSpPr txBox="1"/>
              <p:nvPr/>
            </p:nvSpPr>
            <p:spPr>
              <a:xfrm>
                <a:off x="9148103" y="2277653"/>
                <a:ext cx="1467874" cy="56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FB32DD4-9781-90BB-CC06-393CEC545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103" y="2277653"/>
                <a:ext cx="1467874" cy="561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75D7D8C-20E9-3764-AA63-38AD7DAD9CAA}"/>
                  </a:ext>
                </a:extLst>
              </p:cNvPr>
              <p:cNvSpPr txBox="1"/>
              <p:nvPr/>
            </p:nvSpPr>
            <p:spPr>
              <a:xfrm>
                <a:off x="7350596" y="2277653"/>
                <a:ext cx="1467874" cy="56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75D7D8C-20E9-3764-AA63-38AD7DAD9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596" y="2277653"/>
                <a:ext cx="1467874" cy="561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0804BD4-0128-90D2-D1EA-5EC7AD6754BD}"/>
                  </a:ext>
                </a:extLst>
              </p:cNvPr>
              <p:cNvSpPr txBox="1"/>
              <p:nvPr/>
            </p:nvSpPr>
            <p:spPr>
              <a:xfrm>
                <a:off x="6853927" y="3632269"/>
                <a:ext cx="1467874" cy="56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0804BD4-0128-90D2-D1EA-5EC7AD675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927" y="3632269"/>
                <a:ext cx="1467874" cy="561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013124E-B4A5-09FB-9504-A454A52B6518}"/>
                  </a:ext>
                </a:extLst>
              </p:cNvPr>
              <p:cNvSpPr txBox="1"/>
              <p:nvPr/>
            </p:nvSpPr>
            <p:spPr>
              <a:xfrm>
                <a:off x="7382476" y="4507048"/>
                <a:ext cx="1467874" cy="56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013124E-B4A5-09FB-9504-A454A52B6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476" y="4507048"/>
                <a:ext cx="1467874" cy="561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8E7B23-4C64-DF37-741E-FA463EADF41E}"/>
                  </a:ext>
                </a:extLst>
              </p:cNvPr>
              <p:cNvSpPr txBox="1"/>
              <p:nvPr/>
            </p:nvSpPr>
            <p:spPr>
              <a:xfrm>
                <a:off x="9403584" y="4507048"/>
                <a:ext cx="1467874" cy="56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8E7B23-4C64-DF37-741E-FA463EADF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584" y="4507048"/>
                <a:ext cx="1467874" cy="5613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BD285F-6788-24FC-769A-D6DBB11F34C3}"/>
              </a:ext>
            </a:extLst>
          </p:cNvPr>
          <p:cNvSpPr txBox="1"/>
          <p:nvPr/>
        </p:nvSpPr>
        <p:spPr>
          <a:xfrm>
            <a:off x="316004" y="2754889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パッチオブジェクトの頂点連結プロパティ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A378E69-0F3F-FD6A-C1B9-D3347A15BB2E}"/>
                  </a:ext>
                </a:extLst>
              </p:cNvPr>
              <p:cNvSpPr txBox="1"/>
              <p:nvPr/>
            </p:nvSpPr>
            <p:spPr>
              <a:xfrm>
                <a:off x="1476" y="3173592"/>
                <a:ext cx="5666740" cy="1321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ja-JP" alt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ja-JP" alt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ja-JP" altLang="en-US" sz="2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ja-JP" alt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A378E69-0F3F-FD6A-C1B9-D3347A15B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" y="3173592"/>
                <a:ext cx="5666740" cy="13211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95C94B-51D7-7C40-8D98-C55EC90E7E96}"/>
              </a:ext>
            </a:extLst>
          </p:cNvPr>
          <p:cNvSpPr txBox="1"/>
          <p:nvPr/>
        </p:nvSpPr>
        <p:spPr>
          <a:xfrm>
            <a:off x="4335600" y="3183609"/>
            <a:ext cx="19425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面</a:t>
            </a:r>
            <a:r>
              <a:rPr lang="en-US" altLang="ja-JP" sz="2000" dirty="0"/>
              <a:t>1</a:t>
            </a:r>
            <a:r>
              <a:rPr lang="ja-JP" altLang="en-US" sz="2000" dirty="0"/>
              <a:t>の頂点番号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面</a:t>
            </a:r>
            <a:r>
              <a:rPr lang="en-US" altLang="ja-JP" sz="2000" dirty="0"/>
              <a:t>2</a:t>
            </a:r>
            <a:r>
              <a:rPr lang="ja-JP" altLang="en-US" sz="2000" dirty="0"/>
              <a:t>の頂点番号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面</a:t>
            </a:r>
            <a:r>
              <a:rPr lang="en-US" altLang="ja-JP" sz="2000" dirty="0"/>
              <a:t>n</a:t>
            </a:r>
            <a:r>
              <a:rPr lang="ja-JP" altLang="en-US" sz="2000" dirty="0"/>
              <a:t>の頂点番号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3C09BA1-C902-7583-23AD-9C9FC177D47D}"/>
                  </a:ext>
                </a:extLst>
              </p:cNvPr>
              <p:cNvSpPr txBox="1"/>
              <p:nvPr/>
            </p:nvSpPr>
            <p:spPr>
              <a:xfrm>
                <a:off x="124288" y="5263178"/>
                <a:ext cx="5666740" cy="603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NaN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3C09BA1-C902-7583-23AD-9C9FC177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8" y="5263178"/>
                <a:ext cx="5666740" cy="6034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5370343-E659-7542-A83D-A9DE27B3D0F0}"/>
              </a:ext>
            </a:extLst>
          </p:cNvPr>
          <p:cNvSpPr txBox="1"/>
          <p:nvPr/>
        </p:nvSpPr>
        <p:spPr>
          <a:xfrm>
            <a:off x="316004" y="4850808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例</a:t>
            </a:r>
            <a:r>
              <a:rPr lang="en-US" altLang="ja-JP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5431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4BF3D-7BC0-B3FE-BEB2-3A8963601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>
            <a:extLst>
              <a:ext uri="{FF2B5EF4-FFF2-40B4-BE49-F238E27FC236}">
                <a16:creationId xmlns:a16="http://schemas.microsoft.com/office/drawing/2014/main" id="{C9625A6D-2719-07EB-9833-85810B1F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60" y="1331048"/>
            <a:ext cx="4863868" cy="36479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345D272-3A42-C1F0-7127-572392E1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26" y="3154999"/>
            <a:ext cx="4641787" cy="348134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488BDB3-16D9-89A7-7310-D8E0C035C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656" y="254260"/>
            <a:ext cx="4641788" cy="348134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6BFB50-7F56-690D-3BD8-2B416E36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次元の回転と移動（パッチ）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2EF475B-63E7-0E57-7C49-E9A5C6827EF8}"/>
                  </a:ext>
                </a:extLst>
              </p:cNvPr>
              <p:cNvSpPr txBox="1"/>
              <p:nvPr/>
            </p:nvSpPr>
            <p:spPr>
              <a:xfrm>
                <a:off x="7230494" y="935297"/>
                <a:ext cx="1467874" cy="835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lit/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2EF475B-63E7-0E57-7C49-E9A5C682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494" y="935297"/>
                <a:ext cx="1467874" cy="8358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B6B7480-A9F1-5F7D-A300-C675BACF4BDB}"/>
                  </a:ext>
                </a:extLst>
              </p:cNvPr>
              <p:cNvSpPr txBox="1"/>
              <p:nvPr/>
            </p:nvSpPr>
            <p:spPr>
              <a:xfrm>
                <a:off x="9639180" y="311336"/>
                <a:ext cx="1467874" cy="86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B6B7480-A9F1-5F7D-A300-C675BACF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180" y="311336"/>
                <a:ext cx="1467874" cy="8614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A8F78B8-6101-189A-69DE-CF31A338E668}"/>
                  </a:ext>
                </a:extLst>
              </p:cNvPr>
              <p:cNvSpPr txBox="1"/>
              <p:nvPr/>
            </p:nvSpPr>
            <p:spPr>
              <a:xfrm>
                <a:off x="9639180" y="2295465"/>
                <a:ext cx="1467874" cy="86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m:rPr>
                                    <m:lit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A8F78B8-6101-189A-69DE-CF31A338E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180" y="2295465"/>
                <a:ext cx="1467874" cy="861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9B2F7DC-7114-1D3E-2DE1-287328918A0F}"/>
              </a:ext>
            </a:extLst>
          </p:cNvPr>
          <p:cNvGrpSpPr/>
          <p:nvPr/>
        </p:nvGrpSpPr>
        <p:grpSpPr>
          <a:xfrm>
            <a:off x="260937" y="3712986"/>
            <a:ext cx="2067405" cy="2136650"/>
            <a:chOff x="345348" y="4144317"/>
            <a:chExt cx="2067405" cy="2136650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34C420AC-72C8-175A-A404-B947D2E79E54}"/>
                </a:ext>
              </a:extLst>
            </p:cNvPr>
            <p:cNvGrpSpPr/>
            <p:nvPr/>
          </p:nvGrpSpPr>
          <p:grpSpPr>
            <a:xfrm>
              <a:off x="878803" y="4424211"/>
              <a:ext cx="1203922" cy="1487424"/>
              <a:chOff x="1620558" y="3362110"/>
              <a:chExt cx="1203922" cy="1487424"/>
            </a:xfrm>
          </p:grpSpPr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5688E799-121A-897C-D1E8-426AC3766F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0558" y="3840480"/>
                <a:ext cx="1203922" cy="317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629F76A8-9F6F-DEE8-2C7D-16D35EE30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80" y="3840480"/>
                <a:ext cx="0" cy="1009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62291E7E-A2E5-22A9-DD9D-E321894A62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79250" y="3362110"/>
                <a:ext cx="945230" cy="4783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BF40553-C4F4-1B90-3B35-5114B8431339}"/>
                    </a:ext>
                  </a:extLst>
                </p:cNvPr>
                <p:cNvSpPr txBox="1"/>
                <p:nvPr/>
              </p:nvSpPr>
              <p:spPr>
                <a:xfrm>
                  <a:off x="345348" y="5061081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BF40553-C4F4-1B90-3B35-5114B8431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48" y="5061081"/>
                  <a:ext cx="66005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2DDB5CD8-A13C-6BA6-D7CE-E29CB3F47A5B}"/>
                    </a:ext>
                  </a:extLst>
                </p:cNvPr>
                <p:cNvSpPr txBox="1"/>
                <p:nvPr/>
              </p:nvSpPr>
              <p:spPr>
                <a:xfrm>
                  <a:off x="606304" y="4144317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2DDB5CD8-A13C-6BA6-D7CE-E29CB3F47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04" y="4144317"/>
                  <a:ext cx="6600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83122D80-438E-1D74-44E0-30F5CC881CDC}"/>
                    </a:ext>
                  </a:extLst>
                </p:cNvPr>
                <p:cNvSpPr txBox="1"/>
                <p:nvPr/>
              </p:nvSpPr>
              <p:spPr>
                <a:xfrm>
                  <a:off x="1752697" y="5911635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83122D80-438E-1D74-44E0-30F5CC881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97" y="5911635"/>
                  <a:ext cx="66005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A341C0D-3185-FA81-3C4C-27B8F8E27C87}"/>
              </a:ext>
            </a:extLst>
          </p:cNvPr>
          <p:cNvSpPr txBox="1"/>
          <p:nvPr/>
        </p:nvSpPr>
        <p:spPr>
          <a:xfrm>
            <a:off x="382958" y="5911710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2000" dirty="0"/>
              <a:t>NED</a:t>
            </a:r>
            <a:r>
              <a:rPr lang="ja-JP" altLang="en-US" sz="2000" dirty="0"/>
              <a:t>座標系</a:t>
            </a:r>
            <a:r>
              <a:rPr lang="en-US" altLang="ja-JP" sz="2000" dirty="0"/>
              <a:t>(North-East-Down)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5F6D46C-AA66-DEE3-89FF-AA71E549CC46}"/>
                  </a:ext>
                </a:extLst>
              </p:cNvPr>
              <p:cNvSpPr txBox="1"/>
              <p:nvPr/>
            </p:nvSpPr>
            <p:spPr>
              <a:xfrm>
                <a:off x="9639180" y="3882924"/>
                <a:ext cx="1467874" cy="86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5F6D46C-AA66-DEE3-89FF-AA71E549C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180" y="3882924"/>
                <a:ext cx="1467874" cy="8614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CF14BC-DFA3-AD88-BB83-4F901B22AC45}"/>
                  </a:ext>
                </a:extLst>
              </p:cNvPr>
              <p:cNvSpPr txBox="1"/>
              <p:nvPr/>
            </p:nvSpPr>
            <p:spPr>
              <a:xfrm>
                <a:off x="9639180" y="4803516"/>
                <a:ext cx="1467874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CF14BC-DFA3-AD88-BB83-4F901B22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180" y="4803516"/>
                <a:ext cx="1467874" cy="9840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60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239DD-BDC7-A621-B408-43372EFC4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B4B1F-1DEF-380B-97C9-470DEF49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次元の回転と移動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パッチ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4384F57-6359-3A6C-3919-E840DAA2D3D6}"/>
                  </a:ext>
                </a:extLst>
              </p:cNvPr>
              <p:cNvSpPr txBox="1"/>
              <p:nvPr/>
            </p:nvSpPr>
            <p:spPr>
              <a:xfrm>
                <a:off x="101945" y="5042699"/>
                <a:ext cx="5666740" cy="932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2000" b="0" dirty="0"/>
                </a:br>
                <a:endParaRPr lang="en-US" altLang="ja-JP" sz="20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4384F57-6359-3A6C-3919-E840DAA2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5" y="5042699"/>
                <a:ext cx="5666740" cy="9328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8964D6-B2EB-FCB9-0D60-327FA119DBF0}"/>
              </a:ext>
            </a:extLst>
          </p:cNvPr>
          <p:cNvSpPr txBox="1"/>
          <p:nvPr/>
        </p:nvSpPr>
        <p:spPr>
          <a:xfrm>
            <a:off x="316004" y="2728943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回転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CF9EE4-BDEC-4BB8-28D2-986FFA7522CE}"/>
                  </a:ext>
                </a:extLst>
              </p:cNvPr>
              <p:cNvSpPr txBox="1"/>
              <p:nvPr/>
            </p:nvSpPr>
            <p:spPr>
              <a:xfrm>
                <a:off x="115059" y="2939983"/>
                <a:ext cx="5666740" cy="1083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2000" b="0" dirty="0"/>
                </a:br>
                <a:endParaRPr lang="en-US" altLang="ja-JP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CF9EE4-BDEC-4BB8-28D2-986FFA75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9" y="2939983"/>
                <a:ext cx="5666740" cy="1083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6675F4B-B650-059C-6F7A-C342F80AC1E9}"/>
                  </a:ext>
                </a:extLst>
              </p:cNvPr>
              <p:cNvSpPr txBox="1"/>
              <p:nvPr/>
            </p:nvSpPr>
            <p:spPr>
              <a:xfrm>
                <a:off x="57741" y="4066554"/>
                <a:ext cx="5666740" cy="932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2000" b="0" dirty="0"/>
                </a:br>
                <a:endParaRPr lang="en-US" altLang="ja-JP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6675F4B-B650-059C-6F7A-C342F80AC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1" y="4066554"/>
                <a:ext cx="5666740" cy="9328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>
            <a:extLst>
              <a:ext uri="{FF2B5EF4-FFF2-40B4-BE49-F238E27FC236}">
                <a16:creationId xmlns:a16="http://schemas.microsoft.com/office/drawing/2014/main" id="{5E8C0E05-1A5F-98F0-43F8-77449F7E5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900" y="922364"/>
            <a:ext cx="4863868" cy="3647901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BCCBA5F-43A4-A980-9E04-A87B9131B541}"/>
              </a:ext>
            </a:extLst>
          </p:cNvPr>
          <p:cNvGrpSpPr/>
          <p:nvPr/>
        </p:nvGrpSpPr>
        <p:grpSpPr>
          <a:xfrm>
            <a:off x="5178377" y="3304302"/>
            <a:ext cx="2067405" cy="2136650"/>
            <a:chOff x="345348" y="4144317"/>
            <a:chExt cx="2067405" cy="2136650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A81F3E2-FCA0-9ED9-3657-119167B5FECC}"/>
                </a:ext>
              </a:extLst>
            </p:cNvPr>
            <p:cNvGrpSpPr/>
            <p:nvPr/>
          </p:nvGrpSpPr>
          <p:grpSpPr>
            <a:xfrm>
              <a:off x="878803" y="4424211"/>
              <a:ext cx="1203922" cy="1487424"/>
              <a:chOff x="1620558" y="3362110"/>
              <a:chExt cx="1203922" cy="1487424"/>
            </a:xfrm>
          </p:grpSpPr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354D4574-4583-BA80-40DC-C3316C293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0558" y="3840480"/>
                <a:ext cx="1203922" cy="317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DA51123E-D9A6-D1BA-9BA1-E83D20B58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80" y="3840480"/>
                <a:ext cx="0" cy="1009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79E5074A-60FB-D80C-8B27-A87C6B0696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79250" y="3362110"/>
                <a:ext cx="945230" cy="4783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5C77F65E-A078-39D2-929A-45F36FC0A0AE}"/>
                    </a:ext>
                  </a:extLst>
                </p:cNvPr>
                <p:cNvSpPr txBox="1"/>
                <p:nvPr/>
              </p:nvSpPr>
              <p:spPr>
                <a:xfrm>
                  <a:off x="345348" y="5061081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5C77F65E-A078-39D2-929A-45F36FC0A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48" y="5061081"/>
                  <a:ext cx="66005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D4D32CCC-E10B-F621-A893-16CFA5C247BC}"/>
                    </a:ext>
                  </a:extLst>
                </p:cNvPr>
                <p:cNvSpPr txBox="1"/>
                <p:nvPr/>
              </p:nvSpPr>
              <p:spPr>
                <a:xfrm>
                  <a:off x="606304" y="4144317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D4D32CCC-E10B-F621-A893-16CFA5C24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04" y="4144317"/>
                  <a:ext cx="66005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4850865-4D73-8A5B-13B9-1EB5A64BCDE5}"/>
                    </a:ext>
                  </a:extLst>
                </p:cNvPr>
                <p:cNvSpPr txBox="1"/>
                <p:nvPr/>
              </p:nvSpPr>
              <p:spPr>
                <a:xfrm>
                  <a:off x="1752697" y="5911635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4850865-4D73-8A5B-13B9-1EB5A64BC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97" y="5911635"/>
                  <a:ext cx="66005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円弧 30">
            <a:extLst>
              <a:ext uri="{FF2B5EF4-FFF2-40B4-BE49-F238E27FC236}">
                <a16:creationId xmlns:a16="http://schemas.microsoft.com/office/drawing/2014/main" id="{679AD152-6A64-D097-AE0F-B5CA5FADD1D6}"/>
              </a:ext>
            </a:extLst>
          </p:cNvPr>
          <p:cNvSpPr/>
          <p:nvPr/>
        </p:nvSpPr>
        <p:spPr>
          <a:xfrm rot="3496397">
            <a:off x="5786620" y="4173400"/>
            <a:ext cx="530605" cy="224407"/>
          </a:xfrm>
          <a:prstGeom prst="arc">
            <a:avLst>
              <a:gd name="adj1" fmla="val 6945483"/>
              <a:gd name="adj2" fmla="val 2734164"/>
            </a:avLst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7857D27-429A-12B8-5950-D14697E4B690}"/>
                  </a:ext>
                </a:extLst>
              </p:cNvPr>
              <p:cNvSpPr txBox="1"/>
              <p:nvPr/>
            </p:nvSpPr>
            <p:spPr>
              <a:xfrm>
                <a:off x="5676108" y="4439630"/>
                <a:ext cx="5882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7857D27-429A-12B8-5950-D14697E4B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08" y="4439630"/>
                <a:ext cx="588264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弧 33">
            <a:extLst>
              <a:ext uri="{FF2B5EF4-FFF2-40B4-BE49-F238E27FC236}">
                <a16:creationId xmlns:a16="http://schemas.microsoft.com/office/drawing/2014/main" id="{3D9FFC79-F581-83F3-84D4-7C3B81FBF6E6}"/>
              </a:ext>
            </a:extLst>
          </p:cNvPr>
          <p:cNvSpPr/>
          <p:nvPr/>
        </p:nvSpPr>
        <p:spPr>
          <a:xfrm flipV="1">
            <a:off x="6637663" y="4442925"/>
            <a:ext cx="530605" cy="172381"/>
          </a:xfrm>
          <a:prstGeom prst="arc">
            <a:avLst>
              <a:gd name="adj1" fmla="val 6945483"/>
              <a:gd name="adj2" fmla="val 2734164"/>
            </a:avLst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8B42AC3-3511-DF35-8027-3511106008C4}"/>
                  </a:ext>
                </a:extLst>
              </p:cNvPr>
              <p:cNvSpPr txBox="1"/>
              <p:nvPr/>
            </p:nvSpPr>
            <p:spPr>
              <a:xfrm>
                <a:off x="6874136" y="4539922"/>
                <a:ext cx="5882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altLang="ja-JP" sz="1800" b="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8B42AC3-3511-DF35-8027-351110600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136" y="4539922"/>
                <a:ext cx="58826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弧 35">
            <a:extLst>
              <a:ext uri="{FF2B5EF4-FFF2-40B4-BE49-F238E27FC236}">
                <a16:creationId xmlns:a16="http://schemas.microsoft.com/office/drawing/2014/main" id="{F2FD0DF9-C1EA-2AD2-126D-6C19C58A3597}"/>
              </a:ext>
            </a:extLst>
          </p:cNvPr>
          <p:cNvSpPr/>
          <p:nvPr/>
        </p:nvSpPr>
        <p:spPr>
          <a:xfrm rot="9472662" flipV="1">
            <a:off x="6069019" y="3648117"/>
            <a:ext cx="504790" cy="221200"/>
          </a:xfrm>
          <a:prstGeom prst="arc">
            <a:avLst>
              <a:gd name="adj1" fmla="val 8707691"/>
              <a:gd name="adj2" fmla="val 5414068"/>
            </a:avLst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738D489-1825-5B44-60D1-727F04944CEC}"/>
                  </a:ext>
                </a:extLst>
              </p:cNvPr>
              <p:cNvSpPr txBox="1"/>
              <p:nvPr/>
            </p:nvSpPr>
            <p:spPr>
              <a:xfrm>
                <a:off x="5999917" y="3322203"/>
                <a:ext cx="5882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ja-JP" sz="1800" b="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738D489-1825-5B44-60D1-727F04944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17" y="3322203"/>
                <a:ext cx="5882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D975F2-0159-2F93-FB6C-95BB52FD4ED4}"/>
                  </a:ext>
                </a:extLst>
              </p:cNvPr>
              <p:cNvSpPr txBox="1"/>
              <p:nvPr/>
            </p:nvSpPr>
            <p:spPr>
              <a:xfrm>
                <a:off x="150231" y="6214215"/>
                <a:ext cx="5666740" cy="430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br>
                  <a:rPr lang="en-US" altLang="ja-JP" sz="2000" b="0" dirty="0"/>
                </a:br>
                <a:endParaRPr lang="ja-JP" altLang="en-US" sz="20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D975F2-0159-2F93-FB6C-95BB52FD4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1" y="6214215"/>
                <a:ext cx="5666740" cy="430759"/>
              </a:xfrm>
              <a:prstGeom prst="rect">
                <a:avLst/>
              </a:prstGeom>
              <a:blipFill>
                <a:blip r:embed="rId12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F53AA41-D1AB-2EEA-8589-51CCEB56A1B2}"/>
              </a:ext>
            </a:extLst>
          </p:cNvPr>
          <p:cNvSpPr txBox="1"/>
          <p:nvPr/>
        </p:nvSpPr>
        <p:spPr>
          <a:xfrm>
            <a:off x="316004" y="871132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パッチオブジェクトの頂点座標プロパティ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3F4D700-DB0F-D10B-4D31-A3C3EB632730}"/>
                  </a:ext>
                </a:extLst>
              </p:cNvPr>
              <p:cNvSpPr txBox="1"/>
              <p:nvPr/>
            </p:nvSpPr>
            <p:spPr>
              <a:xfrm>
                <a:off x="124288" y="1271242"/>
                <a:ext cx="5666740" cy="1278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3F4D700-DB0F-D10B-4D31-A3C3EB632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8" y="1271242"/>
                <a:ext cx="5666740" cy="12787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40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502D9-AB01-AA3F-89DD-C5C1CD503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38125-28A8-4A26-A6C1-1AD391B5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次元の回転と移動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パッチ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39A9D4D-3441-C849-5038-2174FB6BB004}"/>
              </a:ext>
            </a:extLst>
          </p:cNvPr>
          <p:cNvSpPr txBox="1"/>
          <p:nvPr/>
        </p:nvSpPr>
        <p:spPr>
          <a:xfrm>
            <a:off x="316004" y="2682908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平行移動</a:t>
            </a:r>
            <a:endParaRPr lang="en-US" altLang="ja-JP" sz="20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A3A041FA-E436-6F24-AE1A-BCD22AC34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00" y="922364"/>
            <a:ext cx="4863868" cy="3647901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C39DE29-343A-6479-B368-E9AE52EB3D46}"/>
              </a:ext>
            </a:extLst>
          </p:cNvPr>
          <p:cNvGrpSpPr/>
          <p:nvPr/>
        </p:nvGrpSpPr>
        <p:grpSpPr>
          <a:xfrm>
            <a:off x="5178377" y="3304302"/>
            <a:ext cx="2067405" cy="2136650"/>
            <a:chOff x="345348" y="4144317"/>
            <a:chExt cx="2067405" cy="2136650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6BD5968-7B30-C1E6-8B80-FF787BDC8B43}"/>
                </a:ext>
              </a:extLst>
            </p:cNvPr>
            <p:cNvGrpSpPr/>
            <p:nvPr/>
          </p:nvGrpSpPr>
          <p:grpSpPr>
            <a:xfrm>
              <a:off x="878803" y="4424211"/>
              <a:ext cx="1203922" cy="1487424"/>
              <a:chOff x="1620558" y="3362110"/>
              <a:chExt cx="1203922" cy="1487424"/>
            </a:xfrm>
          </p:grpSpPr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465CA88D-A52C-7D51-B782-109ED92EA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0558" y="3840480"/>
                <a:ext cx="1203922" cy="317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E9EEA40C-8BE3-F64C-B1F1-E7F0F8E8E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80" y="3840480"/>
                <a:ext cx="0" cy="1009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4060FC39-6740-1740-22E8-EBF205AD12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79250" y="3362110"/>
                <a:ext cx="945230" cy="4783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7E2B160B-1EB2-C91F-8D85-3523E68D5B6C}"/>
                    </a:ext>
                  </a:extLst>
                </p:cNvPr>
                <p:cNvSpPr txBox="1"/>
                <p:nvPr/>
              </p:nvSpPr>
              <p:spPr>
                <a:xfrm>
                  <a:off x="345348" y="5061081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7E2B160B-1EB2-C91F-8D85-3523E68D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48" y="5061081"/>
                  <a:ext cx="66005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CA1D646A-8893-ED76-13D5-C05F6F38F9CB}"/>
                    </a:ext>
                  </a:extLst>
                </p:cNvPr>
                <p:cNvSpPr txBox="1"/>
                <p:nvPr/>
              </p:nvSpPr>
              <p:spPr>
                <a:xfrm>
                  <a:off x="606304" y="4144317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CA1D646A-8893-ED76-13D5-C05F6F38F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04" y="4144317"/>
                  <a:ext cx="66005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C6E7F1B-998A-5489-938A-452407907818}"/>
                    </a:ext>
                  </a:extLst>
                </p:cNvPr>
                <p:cNvSpPr txBox="1"/>
                <p:nvPr/>
              </p:nvSpPr>
              <p:spPr>
                <a:xfrm>
                  <a:off x="1752697" y="5911635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C6E7F1B-998A-5489-938A-452407907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97" y="5911635"/>
                  <a:ext cx="66005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円弧 30">
            <a:extLst>
              <a:ext uri="{FF2B5EF4-FFF2-40B4-BE49-F238E27FC236}">
                <a16:creationId xmlns:a16="http://schemas.microsoft.com/office/drawing/2014/main" id="{4F2BF20A-E10D-DCBB-9EDC-889732E8A261}"/>
              </a:ext>
            </a:extLst>
          </p:cNvPr>
          <p:cNvSpPr/>
          <p:nvPr/>
        </p:nvSpPr>
        <p:spPr>
          <a:xfrm rot="3496397">
            <a:off x="5786620" y="4173400"/>
            <a:ext cx="530605" cy="224407"/>
          </a:xfrm>
          <a:prstGeom prst="arc">
            <a:avLst>
              <a:gd name="adj1" fmla="val 6945483"/>
              <a:gd name="adj2" fmla="val 2734164"/>
            </a:avLst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AE95B6B-7E7D-D1E8-FA50-663DEF2C2E12}"/>
                  </a:ext>
                </a:extLst>
              </p:cNvPr>
              <p:cNvSpPr txBox="1"/>
              <p:nvPr/>
            </p:nvSpPr>
            <p:spPr>
              <a:xfrm>
                <a:off x="5676108" y="4439630"/>
                <a:ext cx="5882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AE95B6B-7E7D-D1E8-FA50-663DEF2C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08" y="4439630"/>
                <a:ext cx="58826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弧 33">
            <a:extLst>
              <a:ext uri="{FF2B5EF4-FFF2-40B4-BE49-F238E27FC236}">
                <a16:creationId xmlns:a16="http://schemas.microsoft.com/office/drawing/2014/main" id="{F4A4163E-E316-C27B-0297-7CC4371964FB}"/>
              </a:ext>
            </a:extLst>
          </p:cNvPr>
          <p:cNvSpPr/>
          <p:nvPr/>
        </p:nvSpPr>
        <p:spPr>
          <a:xfrm flipV="1">
            <a:off x="6637663" y="4442925"/>
            <a:ext cx="530605" cy="172381"/>
          </a:xfrm>
          <a:prstGeom prst="arc">
            <a:avLst>
              <a:gd name="adj1" fmla="val 6945483"/>
              <a:gd name="adj2" fmla="val 2734164"/>
            </a:avLst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B007499-DB54-886A-3011-CE241E221C0C}"/>
                  </a:ext>
                </a:extLst>
              </p:cNvPr>
              <p:cNvSpPr txBox="1"/>
              <p:nvPr/>
            </p:nvSpPr>
            <p:spPr>
              <a:xfrm>
                <a:off x="6874136" y="4539922"/>
                <a:ext cx="5882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altLang="ja-JP" sz="1800" b="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B007499-DB54-886A-3011-CE241E22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136" y="4539922"/>
                <a:ext cx="58826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弧 35">
            <a:extLst>
              <a:ext uri="{FF2B5EF4-FFF2-40B4-BE49-F238E27FC236}">
                <a16:creationId xmlns:a16="http://schemas.microsoft.com/office/drawing/2014/main" id="{45C352DC-8869-FDCC-A1B5-0BF197518948}"/>
              </a:ext>
            </a:extLst>
          </p:cNvPr>
          <p:cNvSpPr/>
          <p:nvPr/>
        </p:nvSpPr>
        <p:spPr>
          <a:xfrm rot="9472662" flipV="1">
            <a:off x="6069019" y="3648117"/>
            <a:ext cx="504790" cy="221200"/>
          </a:xfrm>
          <a:prstGeom prst="arc">
            <a:avLst>
              <a:gd name="adj1" fmla="val 8707691"/>
              <a:gd name="adj2" fmla="val 5414068"/>
            </a:avLst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1F039A9-D58E-3B92-4351-522D2A8545ED}"/>
                  </a:ext>
                </a:extLst>
              </p:cNvPr>
              <p:cNvSpPr txBox="1"/>
              <p:nvPr/>
            </p:nvSpPr>
            <p:spPr>
              <a:xfrm>
                <a:off x="5999917" y="3322203"/>
                <a:ext cx="5882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ja-JP" sz="1800" b="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1F039A9-D58E-3B92-4351-522D2A854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17" y="3322203"/>
                <a:ext cx="5882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3B061A-F6C7-D825-F8AC-4B2625F5F2C1}"/>
              </a:ext>
            </a:extLst>
          </p:cNvPr>
          <p:cNvSpPr txBox="1"/>
          <p:nvPr/>
        </p:nvSpPr>
        <p:spPr>
          <a:xfrm>
            <a:off x="316004" y="871132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パッチオブジェクトの頂点座標プロパティ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9436E24-673F-1933-0AC8-C114C1F72235}"/>
                  </a:ext>
                </a:extLst>
              </p:cNvPr>
              <p:cNvSpPr txBox="1"/>
              <p:nvPr/>
            </p:nvSpPr>
            <p:spPr>
              <a:xfrm>
                <a:off x="124288" y="1271242"/>
                <a:ext cx="5666740" cy="1278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9436E24-673F-1933-0AC8-C114C1F72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8" y="1271242"/>
                <a:ext cx="5666740" cy="12787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8CCBD5-F377-A945-3516-10A71AB197D8}"/>
                  </a:ext>
                </a:extLst>
              </p:cNvPr>
              <p:cNvSpPr txBox="1"/>
              <p:nvPr/>
            </p:nvSpPr>
            <p:spPr>
              <a:xfrm>
                <a:off x="1842216" y="2862169"/>
                <a:ext cx="1289024" cy="91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20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20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8CCBD5-F377-A945-3516-10A71AB19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216" y="2862169"/>
                <a:ext cx="1289024" cy="912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B220A5A-7D7A-BF30-E693-EB60CD19FDC6}"/>
                  </a:ext>
                </a:extLst>
              </p:cNvPr>
              <p:cNvSpPr txBox="1"/>
              <p:nvPr/>
            </p:nvSpPr>
            <p:spPr>
              <a:xfrm>
                <a:off x="549828" y="3885429"/>
                <a:ext cx="3941627" cy="400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m:rPr>
                          <m:aln/>
                        </m:rP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br>
                  <a:rPr lang="en-US" altLang="ja-JP" sz="2000" b="0" dirty="0"/>
                </a:br>
                <a:endParaRPr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B220A5A-7D7A-BF30-E693-EB60CD19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8" y="3885429"/>
                <a:ext cx="3941627" cy="4001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B68953-BB94-93DB-2E6E-190B5426EE7A}"/>
                  </a:ext>
                </a:extLst>
              </p:cNvPr>
              <p:cNvSpPr txBox="1"/>
              <p:nvPr/>
            </p:nvSpPr>
            <p:spPr>
              <a:xfrm>
                <a:off x="316004" y="4460475"/>
                <a:ext cx="4657617" cy="1259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B68953-BB94-93DB-2E6E-190B5426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04" y="4460475"/>
                <a:ext cx="4657617" cy="12594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4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833DD-04D0-2330-7A47-D6BC72625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63F923A-2364-C58C-5889-CD81E374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65" y="871132"/>
            <a:ext cx="7055435" cy="529157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BEF8D43-741C-E883-A339-DB80ECAB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次元のアニメーション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537153-E2C3-F1B9-23EE-7988DA6AC4FE}"/>
              </a:ext>
            </a:extLst>
          </p:cNvPr>
          <p:cNvSpPr txBox="1"/>
          <p:nvPr/>
        </p:nvSpPr>
        <p:spPr>
          <a:xfrm>
            <a:off x="316004" y="871132"/>
            <a:ext cx="7034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円運動サンプル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7AE8F7A-71D1-B0AE-42C8-635B69281C45}"/>
                  </a:ext>
                </a:extLst>
              </p:cNvPr>
              <p:cNvSpPr txBox="1"/>
              <p:nvPr/>
            </p:nvSpPr>
            <p:spPr>
              <a:xfrm>
                <a:off x="124288" y="1271242"/>
                <a:ext cx="5666740" cy="1015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br>
                  <a:rPr lang="en-US" altLang="ja-JP" sz="2000" b="0" dirty="0"/>
                </a:br>
                <a:endParaRPr lang="en-US" altLang="ja-JP" sz="20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7AE8F7A-71D1-B0AE-42C8-635B6928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8" y="1271242"/>
                <a:ext cx="5666740" cy="1015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8957D9-C32C-4B99-832E-9DC7CB56DFFE}"/>
                  </a:ext>
                </a:extLst>
              </p:cNvPr>
              <p:cNvSpPr txBox="1"/>
              <p:nvPr/>
            </p:nvSpPr>
            <p:spPr>
              <a:xfrm>
                <a:off x="732710" y="2360792"/>
                <a:ext cx="3941627" cy="400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8957D9-C32C-4B99-832E-9DC7CB56D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10" y="2360792"/>
                <a:ext cx="3941627" cy="400174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A634D317-3806-8D0A-04C5-F233478190C8}"/>
              </a:ext>
            </a:extLst>
          </p:cNvPr>
          <p:cNvSpPr/>
          <p:nvPr/>
        </p:nvSpPr>
        <p:spPr>
          <a:xfrm>
            <a:off x="7508432" y="2133162"/>
            <a:ext cx="2551920" cy="25519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5028D47-3BD5-DDE3-FA47-CE8418E3E433}"/>
              </a:ext>
            </a:extLst>
          </p:cNvPr>
          <p:cNvCxnSpPr>
            <a:cxnSpLocks/>
          </p:cNvCxnSpPr>
          <p:nvPr/>
        </p:nvCxnSpPr>
        <p:spPr>
          <a:xfrm flipV="1">
            <a:off x="7503852" y="2547636"/>
            <a:ext cx="4580" cy="82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19E2D37-BF35-130E-A9AF-816E73ED42BD}"/>
                  </a:ext>
                </a:extLst>
              </p:cNvPr>
              <p:cNvSpPr txBox="1"/>
              <p:nvPr/>
            </p:nvSpPr>
            <p:spPr>
              <a:xfrm>
                <a:off x="7155388" y="2168141"/>
                <a:ext cx="660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19E2D37-BF35-130E-A9AF-816E73ED4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388" y="2168141"/>
                <a:ext cx="6600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45AD742-91B4-A815-8B8C-473114D11EFB}"/>
              </a:ext>
            </a:extLst>
          </p:cNvPr>
          <p:cNvCxnSpPr>
            <a:cxnSpLocks/>
          </p:cNvCxnSpPr>
          <p:nvPr/>
        </p:nvCxnSpPr>
        <p:spPr>
          <a:xfrm flipH="1">
            <a:off x="8107510" y="3419061"/>
            <a:ext cx="674592" cy="1041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F7E05ED-36FD-2768-E4F3-05AE5D3BB700}"/>
                  </a:ext>
                </a:extLst>
              </p:cNvPr>
              <p:cNvSpPr txBox="1"/>
              <p:nvPr/>
            </p:nvSpPr>
            <p:spPr>
              <a:xfrm>
                <a:off x="8168078" y="4000855"/>
                <a:ext cx="660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F7E05ED-36FD-2768-E4F3-05AE5D3BB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078" y="4000855"/>
                <a:ext cx="6600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弧 29">
            <a:extLst>
              <a:ext uri="{FF2B5EF4-FFF2-40B4-BE49-F238E27FC236}">
                <a16:creationId xmlns:a16="http://schemas.microsoft.com/office/drawing/2014/main" id="{362DFBCC-333B-E690-1139-54936C037B73}"/>
              </a:ext>
            </a:extLst>
          </p:cNvPr>
          <p:cNvSpPr/>
          <p:nvPr/>
        </p:nvSpPr>
        <p:spPr>
          <a:xfrm>
            <a:off x="8328074" y="2944909"/>
            <a:ext cx="914400" cy="914400"/>
          </a:xfrm>
          <a:prstGeom prst="arc">
            <a:avLst>
              <a:gd name="adj1" fmla="val 7388820"/>
              <a:gd name="adj2" fmla="val 12071065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F5B92ED-8C1C-3C2D-8048-9D4A09E78D5F}"/>
                  </a:ext>
                </a:extLst>
              </p:cNvPr>
              <p:cNvSpPr txBox="1"/>
              <p:nvPr/>
            </p:nvSpPr>
            <p:spPr>
              <a:xfrm>
                <a:off x="7887764" y="3424587"/>
                <a:ext cx="660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F5B92ED-8C1C-3C2D-8048-9D4A09E78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764" y="3424587"/>
                <a:ext cx="6600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3A99401-20A5-B315-0432-0285DB1A82B2}"/>
                  </a:ext>
                </a:extLst>
              </p:cNvPr>
              <p:cNvSpPr txBox="1"/>
              <p:nvPr/>
            </p:nvSpPr>
            <p:spPr>
              <a:xfrm>
                <a:off x="65529" y="2959299"/>
                <a:ext cx="5666740" cy="1230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en-US" altLang="ja-JP" sz="2000" b="0" dirty="0"/>
                </a:br>
                <a:endParaRPr lang="en-US" altLang="ja-JP" sz="2000" b="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3A99401-20A5-B315-0432-0285DB1A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9" y="2959299"/>
                <a:ext cx="5666740" cy="1230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7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1B18B-D296-6603-83FD-8FBDA74A6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>
            <a:extLst>
              <a:ext uri="{FF2B5EF4-FFF2-40B4-BE49-F238E27FC236}">
                <a16:creationId xmlns:a16="http://schemas.microsoft.com/office/drawing/2014/main" id="{146DBB6F-59AA-4B8F-D3D3-3AA458E5A0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00" r="14083"/>
          <a:stretch/>
        </p:blipFill>
        <p:spPr>
          <a:xfrm>
            <a:off x="572125" y="0"/>
            <a:ext cx="10657840" cy="70494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D8371E-93CF-E529-9E3B-5E4660AD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次元の回転と移動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パッチ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1DFB4AA-1200-EE26-4049-0BCE9316374D}"/>
              </a:ext>
            </a:extLst>
          </p:cNvPr>
          <p:cNvGrpSpPr/>
          <p:nvPr/>
        </p:nvGrpSpPr>
        <p:grpSpPr>
          <a:xfrm>
            <a:off x="3907505" y="2906448"/>
            <a:ext cx="2509584" cy="2443948"/>
            <a:chOff x="234308" y="4159497"/>
            <a:chExt cx="2178445" cy="2121470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18AF0075-44BE-A852-D993-781C24977FDE}"/>
                </a:ext>
              </a:extLst>
            </p:cNvPr>
            <p:cNvGrpSpPr/>
            <p:nvPr/>
          </p:nvGrpSpPr>
          <p:grpSpPr>
            <a:xfrm>
              <a:off x="697198" y="4363195"/>
              <a:ext cx="1385527" cy="1548440"/>
              <a:chOff x="1438953" y="3301094"/>
              <a:chExt cx="1385527" cy="1548440"/>
            </a:xfrm>
          </p:grpSpPr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8391832B-9749-C33A-4C7B-FF18854C1F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38953" y="3840480"/>
                <a:ext cx="1385527" cy="55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94D9FB43-F8D5-8056-116F-32CB01F5C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80" y="3840480"/>
                <a:ext cx="0" cy="1009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D8E4D9DB-642F-FA79-85B0-499CED30B7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91448" y="3301094"/>
                <a:ext cx="833032" cy="5393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B376E83B-85D5-F192-FBC4-D26DA97DC7AA}"/>
                    </a:ext>
                  </a:extLst>
                </p:cNvPr>
                <p:cNvSpPr txBox="1"/>
                <p:nvPr/>
              </p:nvSpPr>
              <p:spPr>
                <a:xfrm>
                  <a:off x="234308" y="5352883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B376E83B-85D5-F192-FBC4-D26DA97DC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08" y="5352883"/>
                  <a:ext cx="66005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73ECA705-531E-6C6A-FEE3-008FCEBD096D}"/>
                    </a:ext>
                  </a:extLst>
                </p:cNvPr>
                <p:cNvSpPr txBox="1"/>
                <p:nvPr/>
              </p:nvSpPr>
              <p:spPr>
                <a:xfrm>
                  <a:off x="824744" y="4159497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73ECA705-531E-6C6A-FEE3-008FCEBD0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44" y="4159497"/>
                  <a:ext cx="66005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50B3A960-4EDB-B462-0D9E-15DEBF02AA3A}"/>
                    </a:ext>
                  </a:extLst>
                </p:cNvPr>
                <p:cNvSpPr txBox="1"/>
                <p:nvPr/>
              </p:nvSpPr>
              <p:spPr>
                <a:xfrm>
                  <a:off x="1752697" y="5911635"/>
                  <a:ext cx="660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50B3A960-4EDB-B462-0D9E-15DEBF02A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97" y="5911635"/>
                  <a:ext cx="66005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D04DEBE-E844-6386-7440-0978C78EBA16}"/>
              </a:ext>
            </a:extLst>
          </p:cNvPr>
          <p:cNvGrpSpPr/>
          <p:nvPr/>
        </p:nvGrpSpPr>
        <p:grpSpPr>
          <a:xfrm>
            <a:off x="5549444" y="2712208"/>
            <a:ext cx="1354451" cy="1369699"/>
            <a:chOff x="1255686" y="4472500"/>
            <a:chExt cx="1175730" cy="1188967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43EEE9FE-A5E0-CDBB-682E-0973DF4992B0}"/>
                </a:ext>
              </a:extLst>
            </p:cNvPr>
            <p:cNvGrpSpPr/>
            <p:nvPr/>
          </p:nvGrpSpPr>
          <p:grpSpPr>
            <a:xfrm>
              <a:off x="1658595" y="4677219"/>
              <a:ext cx="424130" cy="704771"/>
              <a:chOff x="2400350" y="3615118"/>
              <a:chExt cx="424130" cy="704771"/>
            </a:xfrm>
          </p:grpSpPr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1D24E41E-EC1E-B24D-016B-CD51DFF46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80" y="3840480"/>
                <a:ext cx="0" cy="4794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69CB9824-8AEB-4264-5871-77C4C60DB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00350" y="3840480"/>
                <a:ext cx="424130" cy="1899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54BBCF30-CD9C-9B16-3EB1-80C5A94B82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2496" y="3615118"/>
                <a:ext cx="341983" cy="2253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D99BC120-2BC8-F281-BAC4-C0DC2E3EC454}"/>
                    </a:ext>
                  </a:extLst>
                </p:cNvPr>
                <p:cNvSpPr txBox="1"/>
                <p:nvPr/>
              </p:nvSpPr>
              <p:spPr>
                <a:xfrm>
                  <a:off x="1771360" y="5340868"/>
                  <a:ext cx="660056" cy="320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D99BC120-2BC8-F281-BAC4-C0DC2E3EC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360" y="5340868"/>
                  <a:ext cx="660056" cy="3205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6807F87E-14CF-6EB5-4454-6E87334EBC4D}"/>
                    </a:ext>
                  </a:extLst>
                </p:cNvPr>
                <p:cNvSpPr txBox="1"/>
                <p:nvPr/>
              </p:nvSpPr>
              <p:spPr>
                <a:xfrm>
                  <a:off x="1342175" y="4472500"/>
                  <a:ext cx="660056" cy="320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6807F87E-14CF-6EB5-4454-6E87334EB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175" y="4472500"/>
                  <a:ext cx="660056" cy="320599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8569A3D-DE0C-5A4C-A2A8-58A6AD0E40BE}"/>
                    </a:ext>
                  </a:extLst>
                </p:cNvPr>
                <p:cNvSpPr txBox="1"/>
                <p:nvPr/>
              </p:nvSpPr>
              <p:spPr>
                <a:xfrm>
                  <a:off x="1255686" y="4913109"/>
                  <a:ext cx="660056" cy="320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8569A3D-DE0C-5A4C-A2A8-58A6AD0E4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686" y="4913109"/>
                  <a:ext cx="660056" cy="3205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728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</TotalTime>
  <Words>599</Words>
  <Application>Microsoft Office PowerPoint</Application>
  <PresentationFormat>ワイド画面</PresentationFormat>
  <Paragraphs>157</Paragraphs>
  <Slides>14</Slides>
  <Notes>1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Arial</vt:lpstr>
      <vt:lpstr>Calibri</vt:lpstr>
      <vt:lpstr>Cambria Math</vt:lpstr>
      <vt:lpstr>Office テーマ</vt:lpstr>
      <vt:lpstr>sin波のアニメーション</vt:lpstr>
      <vt:lpstr>２次元の回転と移動（点）</vt:lpstr>
      <vt:lpstr>２次元の回転と移動（パッチ）</vt:lpstr>
      <vt:lpstr>２次元の回転と移動（パッチ）</vt:lpstr>
      <vt:lpstr>3次元の回転と移動（パッチ）</vt:lpstr>
      <vt:lpstr>3次元の回転と移動(パッチ)</vt:lpstr>
      <vt:lpstr>3次元の回転と移動(パッチ)</vt:lpstr>
      <vt:lpstr>3次元のアニメーション</vt:lpstr>
      <vt:lpstr>3次元の回転と移動(パッチ)</vt:lpstr>
      <vt:lpstr>3次元の回転と移動(パッチ)</vt:lpstr>
      <vt:lpstr>3次元の回転と移動(パッチ)</vt:lpstr>
      <vt:lpstr>3次元の回転と移動(パッチ)</vt:lpstr>
      <vt:lpstr>3次元の回転と移動(パッチ)</vt:lpstr>
      <vt:lpstr>２次元の回転と移動（点）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匠 冨田</dc:creator>
  <cp:lastModifiedBy>匠 冨田</cp:lastModifiedBy>
  <cp:revision>28</cp:revision>
  <dcterms:created xsi:type="dcterms:W3CDTF">2024-12-31T14:02:09Z</dcterms:created>
  <dcterms:modified xsi:type="dcterms:W3CDTF">2025-01-03T00:53:53Z</dcterms:modified>
</cp:coreProperties>
</file>