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2400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90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2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3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68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2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1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8615-17B4-40D0-A915-2F3E46A6CAD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ABA7-5B44-4D62-98A1-DC1706438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53859B-5F34-4272-B8CA-EFB272FE1429}"/>
              </a:ext>
            </a:extLst>
          </p:cNvPr>
          <p:cNvSpPr/>
          <p:nvPr/>
        </p:nvSpPr>
        <p:spPr>
          <a:xfrm>
            <a:off x="2614095" y="3832289"/>
            <a:ext cx="3996256" cy="123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3BBA9-938C-46C2-8483-C60399C7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6" y="523690"/>
            <a:ext cx="963875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C85A87-A46D-44BC-B015-DBB5E819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53" y="581924"/>
            <a:ext cx="963875" cy="9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 5">
            <a:extLst>
              <a:ext uri="{FF2B5EF4-FFF2-40B4-BE49-F238E27FC236}">
                <a16:creationId xmlns:a16="http://schemas.microsoft.com/office/drawing/2014/main" id="{83010FB3-D1A2-49AD-8AC3-5E8105B44DB0}"/>
              </a:ext>
            </a:extLst>
          </p:cNvPr>
          <p:cNvSpPr/>
          <p:nvPr/>
        </p:nvSpPr>
        <p:spPr>
          <a:xfrm>
            <a:off x="3058271" y="674184"/>
            <a:ext cx="1952625" cy="10350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起床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pPr algn="ctr"/>
            <a:r>
              <a:rPr kumimoji="1" lang="ja-JP" altLang="en-US" dirty="0"/>
              <a:t>就寝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8DF1A7-47C0-4A03-BE6F-DBBA308B2862}"/>
              </a:ext>
            </a:extLst>
          </p:cNvPr>
          <p:cNvSpPr txBox="1"/>
          <p:nvPr/>
        </p:nvSpPr>
        <p:spPr>
          <a:xfrm>
            <a:off x="1497384" y="2258386"/>
            <a:ext cx="178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xiaomi</a:t>
            </a:r>
            <a:br>
              <a:rPr lang="en-US" altLang="ja-JP" dirty="0"/>
            </a:br>
            <a:r>
              <a:rPr lang="en-US" altLang="ja-JP" dirty="0"/>
              <a:t>miband5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093B7F-F55E-408A-9585-401C722AE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8"/>
          <a:stretch/>
        </p:blipFill>
        <p:spPr>
          <a:xfrm>
            <a:off x="556851" y="2157269"/>
            <a:ext cx="922669" cy="833161"/>
          </a:xfrm>
          <a:prstGeom prst="rect">
            <a:avLst/>
          </a:prstGeom>
        </p:spPr>
      </p:pic>
      <p:sp>
        <p:nvSpPr>
          <p:cNvPr id="12" name="爆発: 8 pt 11">
            <a:extLst>
              <a:ext uri="{FF2B5EF4-FFF2-40B4-BE49-F238E27FC236}">
                <a16:creationId xmlns:a16="http://schemas.microsoft.com/office/drawing/2014/main" id="{700BB168-C4E8-42CC-A79E-5AB79423483B}"/>
              </a:ext>
            </a:extLst>
          </p:cNvPr>
          <p:cNvSpPr/>
          <p:nvPr/>
        </p:nvSpPr>
        <p:spPr>
          <a:xfrm>
            <a:off x="3297142" y="2240844"/>
            <a:ext cx="1474882" cy="8505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0A0613-59F6-40A6-90DB-D22EFD25D5D2}"/>
              </a:ext>
            </a:extLst>
          </p:cNvPr>
          <p:cNvSpPr txBox="1"/>
          <p:nvPr/>
        </p:nvSpPr>
        <p:spPr>
          <a:xfrm>
            <a:off x="2057428" y="10070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私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27F465B-8394-46AB-A839-6FA11D78BFB6}"/>
              </a:ext>
            </a:extLst>
          </p:cNvPr>
          <p:cNvSpPr/>
          <p:nvPr/>
        </p:nvSpPr>
        <p:spPr>
          <a:xfrm>
            <a:off x="1067337" y="3689902"/>
            <a:ext cx="5676900" cy="3436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A13CBD89-07D5-4C76-A161-72F1DCA24F0F}"/>
              </a:ext>
            </a:extLst>
          </p:cNvPr>
          <p:cNvSpPr/>
          <p:nvPr/>
        </p:nvSpPr>
        <p:spPr>
          <a:xfrm>
            <a:off x="3786187" y="1760491"/>
            <a:ext cx="485775" cy="52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54405EB-F4BA-4596-A924-B55CE7955163}"/>
              </a:ext>
            </a:extLst>
          </p:cNvPr>
          <p:cNvSpPr/>
          <p:nvPr/>
        </p:nvSpPr>
        <p:spPr>
          <a:xfrm rot="1650175">
            <a:off x="3290882" y="3095526"/>
            <a:ext cx="485775" cy="72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81C6157-6774-4706-B1A8-467F06C0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33" y="3784473"/>
            <a:ext cx="695807" cy="12810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72F9FC-068E-452D-9662-3558CA0A7BC2}"/>
              </a:ext>
            </a:extLst>
          </p:cNvPr>
          <p:cNvSpPr txBox="1"/>
          <p:nvPr/>
        </p:nvSpPr>
        <p:spPr>
          <a:xfrm>
            <a:off x="1415240" y="3872441"/>
            <a:ext cx="119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Samsung</a:t>
            </a:r>
          </a:p>
          <a:p>
            <a:r>
              <a:rPr kumimoji="1" lang="en-US" altLang="ja-JP" dirty="0"/>
              <a:t>Galaxy</a:t>
            </a:r>
            <a:r>
              <a:rPr kumimoji="1" lang="ja-JP" altLang="en-US" dirty="0"/>
              <a:t> </a:t>
            </a:r>
            <a:r>
              <a:rPr kumimoji="1" lang="en-US" altLang="ja-JP" dirty="0"/>
              <a:t>S20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39E72E-3D1E-456B-BD6E-E7F22E616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512" y="3784473"/>
            <a:ext cx="557837" cy="56090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5C27FB-DDAA-4E27-BDAC-34D535AAC7A5}"/>
              </a:ext>
            </a:extLst>
          </p:cNvPr>
          <p:cNvSpPr txBox="1"/>
          <p:nvPr/>
        </p:nvSpPr>
        <p:spPr>
          <a:xfrm>
            <a:off x="3358861" y="3880978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rgbClr val="212121"/>
                </a:solidFill>
                <a:latin typeface="Roboto" panose="020B0604020202020204" pitchFamily="2" charset="0"/>
              </a:rPr>
              <a:t>アプリ「</a:t>
            </a:r>
            <a:r>
              <a:rPr lang="en-US" altLang="ja-JP" sz="1800" dirty="0">
                <a:solidFill>
                  <a:srgbClr val="212121"/>
                </a:solidFill>
                <a:latin typeface="Roboto" panose="020B0604020202020204" pitchFamily="2" charset="0"/>
              </a:rPr>
              <a:t>Notify for Mi Band</a:t>
            </a:r>
            <a:r>
              <a:rPr lang="ja-JP" altLang="en-US" sz="1800" dirty="0">
                <a:solidFill>
                  <a:srgbClr val="212121"/>
                </a:solidFill>
                <a:latin typeface="Roboto" panose="020B0604020202020204" pitchFamily="2" charset="0"/>
              </a:rPr>
              <a:t>」</a:t>
            </a:r>
            <a:endParaRPr lang="en-US" altLang="ja-JP" sz="180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miband</a:t>
            </a:r>
            <a:r>
              <a:rPr kumimoji="1" lang="ja-JP" altLang="en-US" dirty="0"/>
              <a:t>が睡眠を検知したら、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Tasker</a:t>
            </a:r>
            <a:r>
              <a:rPr kumimoji="1" lang="ja-JP" altLang="en-US" dirty="0"/>
              <a:t>に</a:t>
            </a:r>
            <a:r>
              <a:rPr kumimoji="1" lang="en-US" altLang="ja-JP" dirty="0"/>
              <a:t>intent</a:t>
            </a:r>
            <a:r>
              <a:rPr kumimoji="1" lang="ja-JP" altLang="en-US" dirty="0"/>
              <a:t>（通知）</a:t>
            </a:r>
            <a:endParaRPr kumimoji="1" lang="en-US" altLang="ja-JP" dirty="0"/>
          </a:p>
          <a:p>
            <a:r>
              <a:rPr kumimoji="1" lang="ja-JP" altLang="en-US" dirty="0"/>
              <a:t>　を送信する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71382E-0ED2-4FD1-B321-3AC22AEA186E}"/>
              </a:ext>
            </a:extLst>
          </p:cNvPr>
          <p:cNvSpPr txBox="1"/>
          <p:nvPr/>
        </p:nvSpPr>
        <p:spPr>
          <a:xfrm>
            <a:off x="3383222" y="5693073"/>
            <a:ext cx="235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アプリ「</a:t>
            </a:r>
            <a:r>
              <a:rPr kumimoji="1" lang="en-US" altLang="ja-JP" dirty="0"/>
              <a:t>Tasker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intent</a:t>
            </a:r>
            <a:r>
              <a:rPr kumimoji="1" lang="ja-JP" altLang="en-US" dirty="0"/>
              <a:t>を受け取り、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GCP</a:t>
            </a:r>
            <a:r>
              <a:rPr kumimoji="1" lang="ja-JP" altLang="en-US" dirty="0"/>
              <a:t>に取り次ぐ</a:t>
            </a:r>
            <a:endParaRPr kumimoji="1"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66493E6-D678-4F29-944C-887B1B16B321}"/>
              </a:ext>
            </a:extLst>
          </p:cNvPr>
          <p:cNvSpPr/>
          <p:nvPr/>
        </p:nvSpPr>
        <p:spPr>
          <a:xfrm>
            <a:off x="2577842" y="5664022"/>
            <a:ext cx="3996256" cy="123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C0A2A5B-AD3D-48B7-86FE-D472E22F1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744" y="5623823"/>
            <a:ext cx="596331" cy="602065"/>
          </a:xfrm>
          <a:prstGeom prst="rect">
            <a:avLst/>
          </a:prstGeom>
        </p:spPr>
      </p:pic>
      <p:sp>
        <p:nvSpPr>
          <p:cNvPr id="26" name="雲 25">
            <a:extLst>
              <a:ext uri="{FF2B5EF4-FFF2-40B4-BE49-F238E27FC236}">
                <a16:creationId xmlns:a16="http://schemas.microsoft.com/office/drawing/2014/main" id="{2E8A841D-592B-4655-9A94-A770811398DF}"/>
              </a:ext>
            </a:extLst>
          </p:cNvPr>
          <p:cNvSpPr/>
          <p:nvPr/>
        </p:nvSpPr>
        <p:spPr>
          <a:xfrm>
            <a:off x="2265177" y="4860268"/>
            <a:ext cx="1215811" cy="46225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intent</a:t>
            </a:r>
            <a:endParaRPr kumimoji="1" lang="ja-JP" altLang="en-US" dirty="0"/>
          </a:p>
        </p:txBody>
      </p: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59755FEC-BA57-4D26-ABD1-6034D9EF9BBF}"/>
              </a:ext>
            </a:extLst>
          </p:cNvPr>
          <p:cNvCxnSpPr>
            <a:endCxn id="20" idx="0"/>
          </p:cNvCxnSpPr>
          <p:nvPr/>
        </p:nvCxnSpPr>
        <p:spPr>
          <a:xfrm rot="5400000">
            <a:off x="2518573" y="4875321"/>
            <a:ext cx="1198840" cy="298165"/>
          </a:xfrm>
          <a:prstGeom prst="curvedConnector3">
            <a:avLst>
              <a:gd name="adj1" fmla="val 849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2D1ECFA-339B-421B-B988-C15A3641F66F}"/>
              </a:ext>
            </a:extLst>
          </p:cNvPr>
          <p:cNvSpPr/>
          <p:nvPr/>
        </p:nvSpPr>
        <p:spPr>
          <a:xfrm>
            <a:off x="1018185" y="7641400"/>
            <a:ext cx="5676900" cy="4455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FAA2A988-8828-47CF-B7DF-E4CA8E0C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1" y="7725662"/>
            <a:ext cx="1156858" cy="65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BF2EB41-6457-43BF-A0E7-07EA723C77D2}"/>
              </a:ext>
            </a:extLst>
          </p:cNvPr>
          <p:cNvSpPr/>
          <p:nvPr/>
        </p:nvSpPr>
        <p:spPr>
          <a:xfrm>
            <a:off x="2014667" y="8302146"/>
            <a:ext cx="3996256" cy="2389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[GCP] 効率いい Cloud Functions の開発環境を整備する [JavaScript ...">
            <a:extLst>
              <a:ext uri="{FF2B5EF4-FFF2-40B4-BE49-F238E27FC236}">
                <a16:creationId xmlns:a16="http://schemas.microsoft.com/office/drawing/2014/main" id="{263FADDC-0EC7-474F-8225-D8474FF5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51" y="8132679"/>
            <a:ext cx="692631" cy="6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FA9B77-B11C-44AB-AD2A-1D12B583511F}"/>
              </a:ext>
            </a:extLst>
          </p:cNvPr>
          <p:cNvSpPr txBox="1"/>
          <p:nvPr/>
        </p:nvSpPr>
        <p:spPr>
          <a:xfrm>
            <a:off x="2305974" y="833165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Cloud Functions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2B4E23F-A646-4A72-BF70-6967684EF97F}"/>
              </a:ext>
            </a:extLst>
          </p:cNvPr>
          <p:cNvSpPr txBox="1"/>
          <p:nvPr/>
        </p:nvSpPr>
        <p:spPr>
          <a:xfrm>
            <a:off x="4032369" y="8626332"/>
            <a:ext cx="1807445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起床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に記録された就寝時刻から睡眠時間を計算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2EE21D7-469D-43F1-A08E-5BEDA18CDF06}"/>
              </a:ext>
            </a:extLst>
          </p:cNvPr>
          <p:cNvSpPr txBox="1"/>
          <p:nvPr/>
        </p:nvSpPr>
        <p:spPr>
          <a:xfrm>
            <a:off x="2316927" y="8626332"/>
            <a:ext cx="163487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就寝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に時刻を登録</a:t>
            </a:r>
            <a:endParaRPr kumimoji="1"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64505A7-3D18-4D6A-B78E-CAE25EB62B1C}"/>
              </a:ext>
            </a:extLst>
          </p:cNvPr>
          <p:cNvSpPr txBox="1"/>
          <p:nvPr/>
        </p:nvSpPr>
        <p:spPr>
          <a:xfrm>
            <a:off x="1917642" y="11056151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　　　　　　</a:t>
            </a:r>
            <a:r>
              <a:rPr kumimoji="1" lang="en-US" altLang="ja-JP" dirty="0" err="1"/>
              <a:t>Firestore</a:t>
            </a:r>
            <a:endParaRPr kumimoji="1" lang="en-US" altLang="ja-JP" dirty="0"/>
          </a:p>
          <a:p>
            <a:r>
              <a:rPr kumimoji="1" lang="ja-JP" altLang="en-US" dirty="0"/>
              <a:t>・データベース（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・記録するのは最新の就寝時刻のみ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53C74B-9505-4188-8A41-8F717E3A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75" y="10808455"/>
            <a:ext cx="1718537" cy="5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6F92932-D1A2-41C8-AC64-07E3C1ABB577}"/>
              </a:ext>
            </a:extLst>
          </p:cNvPr>
          <p:cNvSpPr txBox="1"/>
          <p:nvPr/>
        </p:nvSpPr>
        <p:spPr>
          <a:xfrm>
            <a:off x="2360982" y="102524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自動でツイート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0BF1CA86-AD6C-49E7-9BDD-0CEAF1CE4062}"/>
              </a:ext>
            </a:extLst>
          </p:cNvPr>
          <p:cNvCxnSpPr>
            <a:stCxn id="49" idx="1"/>
            <a:endCxn id="1032" idx="1"/>
          </p:cNvCxnSpPr>
          <p:nvPr/>
        </p:nvCxnSpPr>
        <p:spPr>
          <a:xfrm rot="10800000" flipV="1">
            <a:off x="1811475" y="9226497"/>
            <a:ext cx="505452" cy="1846502"/>
          </a:xfrm>
          <a:prstGeom prst="curvedConnector3">
            <a:avLst>
              <a:gd name="adj1" fmla="val 14711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12E6E202-7615-4D29-9D6D-F78B8222B479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3566521" y="9364996"/>
            <a:ext cx="2273293" cy="1749870"/>
          </a:xfrm>
          <a:prstGeom prst="curvedConnector3">
            <a:avLst>
              <a:gd name="adj1" fmla="val 1100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雲 58">
            <a:extLst>
              <a:ext uri="{FF2B5EF4-FFF2-40B4-BE49-F238E27FC236}">
                <a16:creationId xmlns:a16="http://schemas.microsoft.com/office/drawing/2014/main" id="{A9B3BFB0-0DE5-4D33-B02E-A5D6A97F5135}"/>
              </a:ext>
            </a:extLst>
          </p:cNvPr>
          <p:cNvSpPr/>
          <p:nvPr/>
        </p:nvSpPr>
        <p:spPr>
          <a:xfrm>
            <a:off x="1343564" y="6230425"/>
            <a:ext cx="2120653" cy="8383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</a:t>
            </a:r>
          </a:p>
          <a:p>
            <a:pPr algn="ctr"/>
            <a:r>
              <a:rPr kumimoji="1" lang="ja-JP" altLang="en-US" dirty="0"/>
              <a:t>リクエスト</a:t>
            </a:r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85F33D0C-2EDF-4467-B1B3-D4E282BA33AA}"/>
              </a:ext>
            </a:extLst>
          </p:cNvPr>
          <p:cNvCxnSpPr>
            <a:stCxn id="20" idx="2"/>
            <a:endCxn id="1030" idx="0"/>
          </p:cNvCxnSpPr>
          <p:nvPr/>
        </p:nvCxnSpPr>
        <p:spPr>
          <a:xfrm rot="5400000">
            <a:off x="1538394" y="6702162"/>
            <a:ext cx="1906791" cy="95424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D3D09F9-AB4F-4FDF-B078-67DEF729B2F0}"/>
              </a:ext>
            </a:extLst>
          </p:cNvPr>
          <p:cNvSpPr txBox="1"/>
          <p:nvPr/>
        </p:nvSpPr>
        <p:spPr>
          <a:xfrm>
            <a:off x="1548567" y="7801862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 Cloud Platform</a:t>
            </a:r>
            <a:endParaRPr kumimoji="1" lang="ja-JP" altLang="en-US" dirty="0"/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5208BC4D-29C9-4156-B575-4EC4EDDE7B6E}"/>
              </a:ext>
            </a:extLst>
          </p:cNvPr>
          <p:cNvCxnSpPr>
            <a:stCxn id="49" idx="2"/>
            <a:endCxn id="47" idx="0"/>
          </p:cNvCxnSpPr>
          <p:nvPr/>
        </p:nvCxnSpPr>
        <p:spPr>
          <a:xfrm rot="16200000" flipH="1">
            <a:off x="2984906" y="9976120"/>
            <a:ext cx="425783" cy="12686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2103E076-63D2-499C-B71D-EF6144B5DEEA}"/>
              </a:ext>
            </a:extLst>
          </p:cNvPr>
          <p:cNvCxnSpPr>
            <a:cxnSpLocks/>
            <a:stCxn id="44" idx="2"/>
            <a:endCxn id="47" idx="3"/>
          </p:cNvCxnSpPr>
          <p:nvPr/>
        </p:nvCxnSpPr>
        <p:spPr>
          <a:xfrm rot="5400000">
            <a:off x="4382059" y="9883077"/>
            <a:ext cx="333450" cy="77461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9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96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岩浪　錬哉</dc:creator>
  <cp:lastModifiedBy>岩浪　錬哉</cp:lastModifiedBy>
  <cp:revision>2</cp:revision>
  <dcterms:created xsi:type="dcterms:W3CDTF">2022-01-25T04:13:22Z</dcterms:created>
  <dcterms:modified xsi:type="dcterms:W3CDTF">2022-01-25T09:29:22Z</dcterms:modified>
</cp:coreProperties>
</file>