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9" r:id="rId2"/>
  </p:sldIdLst>
  <p:sldSz cx="3168650" cy="2378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AA8"/>
    <a:srgbClr val="D3C674"/>
    <a:srgbClr val="FFE6CC"/>
    <a:srgbClr val="D4E8D3"/>
    <a:srgbClr val="4472C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291" d="100"/>
          <a:sy n="291" d="100"/>
        </p:scale>
        <p:origin x="21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5B1D4-69DE-4E5F-B98B-460670649557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89CF2-D820-41EE-BFFB-F09D5026BD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60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1pPr>
    <a:lvl2pPr marL="293751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2pPr>
    <a:lvl3pPr marL="587502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3pPr>
    <a:lvl4pPr marL="881253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4pPr>
    <a:lvl5pPr marL="1175004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5pPr>
    <a:lvl6pPr marL="1468755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6pPr>
    <a:lvl7pPr marL="1762506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7pPr>
    <a:lvl8pPr marL="2056257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8pPr>
    <a:lvl9pPr marL="2350008" algn="l" defTabSz="587502" rtl="0" eaLnBrk="1" latinLnBrk="0" hangingPunct="1">
      <a:defRPr sz="7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49" y="389190"/>
            <a:ext cx="2693353" cy="827922"/>
          </a:xfrm>
        </p:spPr>
        <p:txBody>
          <a:bodyPr anchor="b"/>
          <a:lstStyle>
            <a:lvl1pPr algn="ctr">
              <a:defRPr sz="2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" y="1249040"/>
            <a:ext cx="2376488" cy="574151"/>
          </a:xfrm>
        </p:spPr>
        <p:txBody>
          <a:bodyPr/>
          <a:lstStyle>
            <a:lvl1pPr marL="0" indent="0" algn="ctr">
              <a:buNone/>
              <a:defRPr sz="832"/>
            </a:lvl1pPr>
            <a:lvl2pPr marL="158420" indent="0" algn="ctr">
              <a:buNone/>
              <a:defRPr sz="693"/>
            </a:lvl2pPr>
            <a:lvl3pPr marL="316840" indent="0" algn="ctr">
              <a:buNone/>
              <a:defRPr sz="624"/>
            </a:lvl3pPr>
            <a:lvl4pPr marL="475259" indent="0" algn="ctr">
              <a:buNone/>
              <a:defRPr sz="554"/>
            </a:lvl4pPr>
            <a:lvl5pPr marL="633679" indent="0" algn="ctr">
              <a:buNone/>
              <a:defRPr sz="554"/>
            </a:lvl5pPr>
            <a:lvl6pPr marL="792099" indent="0" algn="ctr">
              <a:buNone/>
              <a:defRPr sz="554"/>
            </a:lvl6pPr>
            <a:lvl7pPr marL="950519" indent="0" algn="ctr">
              <a:buNone/>
              <a:defRPr sz="554"/>
            </a:lvl7pPr>
            <a:lvl8pPr marL="1108939" indent="0" algn="ctr">
              <a:buNone/>
              <a:defRPr sz="554"/>
            </a:lvl8pPr>
            <a:lvl9pPr marL="1267358" indent="0" algn="ctr">
              <a:buNone/>
              <a:defRPr sz="55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742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244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7565" y="126610"/>
            <a:ext cx="683240" cy="2015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845" y="126610"/>
            <a:ext cx="2010112" cy="2015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690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9455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94" y="592868"/>
            <a:ext cx="2732961" cy="989213"/>
          </a:xfrm>
        </p:spPr>
        <p:txBody>
          <a:bodyPr anchor="b"/>
          <a:lstStyle>
            <a:lvl1pPr>
              <a:defRPr sz="20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194" y="1591439"/>
            <a:ext cx="2732961" cy="520204"/>
          </a:xfrm>
        </p:spPr>
        <p:txBody>
          <a:bodyPr/>
          <a:lstStyle>
            <a:lvl1pPr marL="0" indent="0">
              <a:buNone/>
              <a:defRPr sz="832">
                <a:solidFill>
                  <a:schemeClr val="tx1"/>
                </a:solidFill>
              </a:defRPr>
            </a:lvl1pPr>
            <a:lvl2pPr marL="15842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2pPr>
            <a:lvl3pPr marL="316840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3pPr>
            <a:lvl4pPr marL="47525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4pPr>
            <a:lvl5pPr marL="63367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5pPr>
            <a:lvl6pPr marL="79209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6pPr>
            <a:lvl7pPr marL="95051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7pPr>
            <a:lvl8pPr marL="1108939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8pPr>
            <a:lvl9pPr marL="1267358" indent="0">
              <a:buNone/>
              <a:defRPr sz="5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746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7845" y="633052"/>
            <a:ext cx="1346676" cy="1508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129" y="633052"/>
            <a:ext cx="1346676" cy="1508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864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57" y="126611"/>
            <a:ext cx="2732961" cy="45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258" y="582959"/>
            <a:ext cx="1340487" cy="28569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420" indent="0">
              <a:buNone/>
              <a:defRPr sz="693" b="1"/>
            </a:lvl2pPr>
            <a:lvl3pPr marL="316840" indent="0">
              <a:buNone/>
              <a:defRPr sz="624" b="1"/>
            </a:lvl3pPr>
            <a:lvl4pPr marL="475259" indent="0">
              <a:buNone/>
              <a:defRPr sz="554" b="1"/>
            </a:lvl4pPr>
            <a:lvl5pPr marL="633679" indent="0">
              <a:buNone/>
              <a:defRPr sz="554" b="1"/>
            </a:lvl5pPr>
            <a:lvl6pPr marL="792099" indent="0">
              <a:buNone/>
              <a:defRPr sz="554" b="1"/>
            </a:lvl6pPr>
            <a:lvl7pPr marL="950519" indent="0">
              <a:buNone/>
              <a:defRPr sz="554" b="1"/>
            </a:lvl7pPr>
            <a:lvl8pPr marL="1108939" indent="0">
              <a:buNone/>
              <a:defRPr sz="554" b="1"/>
            </a:lvl8pPr>
            <a:lvl9pPr marL="1267358" indent="0">
              <a:buNone/>
              <a:defRPr sz="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258" y="868658"/>
            <a:ext cx="1340487" cy="1277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4129" y="582959"/>
            <a:ext cx="1347089" cy="28569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420" indent="0">
              <a:buNone/>
              <a:defRPr sz="693" b="1"/>
            </a:lvl2pPr>
            <a:lvl3pPr marL="316840" indent="0">
              <a:buNone/>
              <a:defRPr sz="624" b="1"/>
            </a:lvl3pPr>
            <a:lvl4pPr marL="475259" indent="0">
              <a:buNone/>
              <a:defRPr sz="554" b="1"/>
            </a:lvl4pPr>
            <a:lvl5pPr marL="633679" indent="0">
              <a:buNone/>
              <a:defRPr sz="554" b="1"/>
            </a:lvl5pPr>
            <a:lvl6pPr marL="792099" indent="0">
              <a:buNone/>
              <a:defRPr sz="554" b="1"/>
            </a:lvl6pPr>
            <a:lvl7pPr marL="950519" indent="0">
              <a:buNone/>
              <a:defRPr sz="554" b="1"/>
            </a:lvl7pPr>
            <a:lvl8pPr marL="1108939" indent="0">
              <a:buNone/>
              <a:defRPr sz="554" b="1"/>
            </a:lvl8pPr>
            <a:lvl9pPr marL="1267358" indent="0">
              <a:buNone/>
              <a:defRPr sz="5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04129" y="868658"/>
            <a:ext cx="1347089" cy="1277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117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258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747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57" y="158538"/>
            <a:ext cx="1021972" cy="554884"/>
          </a:xfrm>
        </p:spPr>
        <p:txBody>
          <a:bodyPr anchor="b"/>
          <a:lstStyle>
            <a:lvl1pPr>
              <a:defRPr sz="1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089" y="342399"/>
            <a:ext cx="1604129" cy="1689975"/>
          </a:xfrm>
        </p:spPr>
        <p:txBody>
          <a:bodyPr/>
          <a:lstStyle>
            <a:lvl1pPr>
              <a:defRPr sz="1109"/>
            </a:lvl1pPr>
            <a:lvl2pPr>
              <a:defRPr sz="970"/>
            </a:lvl2pPr>
            <a:lvl3pPr>
              <a:defRPr sz="832"/>
            </a:lvl3pPr>
            <a:lvl4pPr>
              <a:defRPr sz="693"/>
            </a:lvl4pPr>
            <a:lvl5pPr>
              <a:defRPr sz="693"/>
            </a:lvl5pPr>
            <a:lvl6pPr>
              <a:defRPr sz="693"/>
            </a:lvl6pPr>
            <a:lvl7pPr>
              <a:defRPr sz="693"/>
            </a:lvl7pPr>
            <a:lvl8pPr>
              <a:defRPr sz="693"/>
            </a:lvl8pPr>
            <a:lvl9pPr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257" y="713423"/>
            <a:ext cx="1021972" cy="1321703"/>
          </a:xfrm>
        </p:spPr>
        <p:txBody>
          <a:bodyPr/>
          <a:lstStyle>
            <a:lvl1pPr marL="0" indent="0">
              <a:buNone/>
              <a:defRPr sz="554"/>
            </a:lvl1pPr>
            <a:lvl2pPr marL="158420" indent="0">
              <a:buNone/>
              <a:defRPr sz="485"/>
            </a:lvl2pPr>
            <a:lvl3pPr marL="316840" indent="0">
              <a:buNone/>
              <a:defRPr sz="416"/>
            </a:lvl3pPr>
            <a:lvl4pPr marL="475259" indent="0">
              <a:buNone/>
              <a:defRPr sz="347"/>
            </a:lvl4pPr>
            <a:lvl5pPr marL="633679" indent="0">
              <a:buNone/>
              <a:defRPr sz="347"/>
            </a:lvl5pPr>
            <a:lvl6pPr marL="792099" indent="0">
              <a:buNone/>
              <a:defRPr sz="347"/>
            </a:lvl6pPr>
            <a:lvl7pPr marL="950519" indent="0">
              <a:buNone/>
              <a:defRPr sz="347"/>
            </a:lvl7pPr>
            <a:lvl8pPr marL="1108939" indent="0">
              <a:buNone/>
              <a:defRPr sz="347"/>
            </a:lvl8pPr>
            <a:lvl9pPr marL="1267358" indent="0">
              <a:buNone/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361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257" y="158538"/>
            <a:ext cx="1021972" cy="554884"/>
          </a:xfrm>
        </p:spPr>
        <p:txBody>
          <a:bodyPr anchor="b"/>
          <a:lstStyle>
            <a:lvl1pPr>
              <a:defRPr sz="11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47089" y="342399"/>
            <a:ext cx="1604129" cy="1689975"/>
          </a:xfrm>
        </p:spPr>
        <p:txBody>
          <a:bodyPr anchor="t"/>
          <a:lstStyle>
            <a:lvl1pPr marL="0" indent="0">
              <a:buNone/>
              <a:defRPr sz="1109"/>
            </a:lvl1pPr>
            <a:lvl2pPr marL="158420" indent="0">
              <a:buNone/>
              <a:defRPr sz="970"/>
            </a:lvl2pPr>
            <a:lvl3pPr marL="316840" indent="0">
              <a:buNone/>
              <a:defRPr sz="832"/>
            </a:lvl3pPr>
            <a:lvl4pPr marL="475259" indent="0">
              <a:buNone/>
              <a:defRPr sz="693"/>
            </a:lvl4pPr>
            <a:lvl5pPr marL="633679" indent="0">
              <a:buNone/>
              <a:defRPr sz="693"/>
            </a:lvl5pPr>
            <a:lvl6pPr marL="792099" indent="0">
              <a:buNone/>
              <a:defRPr sz="693"/>
            </a:lvl6pPr>
            <a:lvl7pPr marL="950519" indent="0">
              <a:buNone/>
              <a:defRPr sz="693"/>
            </a:lvl7pPr>
            <a:lvl8pPr marL="1108939" indent="0">
              <a:buNone/>
              <a:defRPr sz="693"/>
            </a:lvl8pPr>
            <a:lvl9pPr marL="1267358" indent="0">
              <a:buNone/>
              <a:defRPr sz="6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257" y="713423"/>
            <a:ext cx="1021972" cy="1321703"/>
          </a:xfrm>
        </p:spPr>
        <p:txBody>
          <a:bodyPr/>
          <a:lstStyle>
            <a:lvl1pPr marL="0" indent="0">
              <a:buNone/>
              <a:defRPr sz="554"/>
            </a:lvl1pPr>
            <a:lvl2pPr marL="158420" indent="0">
              <a:buNone/>
              <a:defRPr sz="485"/>
            </a:lvl2pPr>
            <a:lvl3pPr marL="316840" indent="0">
              <a:buNone/>
              <a:defRPr sz="416"/>
            </a:lvl3pPr>
            <a:lvl4pPr marL="475259" indent="0">
              <a:buNone/>
              <a:defRPr sz="347"/>
            </a:lvl4pPr>
            <a:lvl5pPr marL="633679" indent="0">
              <a:buNone/>
              <a:defRPr sz="347"/>
            </a:lvl5pPr>
            <a:lvl6pPr marL="792099" indent="0">
              <a:buNone/>
              <a:defRPr sz="347"/>
            </a:lvl6pPr>
            <a:lvl7pPr marL="950519" indent="0">
              <a:buNone/>
              <a:defRPr sz="347"/>
            </a:lvl7pPr>
            <a:lvl8pPr marL="1108939" indent="0">
              <a:buNone/>
              <a:defRPr sz="347"/>
            </a:lvl8pPr>
            <a:lvl9pPr marL="1267358" indent="0">
              <a:buNone/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D454-806D-4198-970A-2EACC09C1287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123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845" y="126611"/>
            <a:ext cx="2732961" cy="45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7845" y="633052"/>
            <a:ext cx="2732961" cy="15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845" y="2204124"/>
            <a:ext cx="712946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3D454-806D-4198-970A-2EACC09C1287}" type="datetimeFigureOut">
              <a:rPr lang="en-DE" smtClean="0"/>
              <a:t>08/02/2024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9616" y="2204124"/>
            <a:ext cx="1069419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7859" y="2204124"/>
            <a:ext cx="712946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3C2C-E997-4F56-B6CD-24940DEB4A3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042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316840" rtl="0" eaLnBrk="1" latinLnBrk="0" hangingPunct="1">
        <a:lnSpc>
          <a:spcPct val="90000"/>
        </a:lnSpc>
        <a:spcBef>
          <a:spcPct val="0"/>
        </a:spcBef>
        <a:buNone/>
        <a:defRPr sz="15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210" indent="-79210" algn="l" defTabSz="316840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1pPr>
      <a:lvl2pPr marL="237630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2pPr>
      <a:lvl3pPr marL="396050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93" kern="1200">
          <a:solidFill>
            <a:schemeClr val="tx1"/>
          </a:solidFill>
          <a:latin typeface="+mn-lt"/>
          <a:ea typeface="+mn-ea"/>
          <a:cs typeface="+mn-cs"/>
        </a:defRPr>
      </a:lvl3pPr>
      <a:lvl4pPr marL="55446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71288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87130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102972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88149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346568" indent="-79210" algn="l" defTabSz="316840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1pPr>
      <a:lvl2pPr marL="15842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2pPr>
      <a:lvl3pPr marL="316840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3pPr>
      <a:lvl4pPr marL="47525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63367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95051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08939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267358" algn="l" defTabSz="316840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8BD72EB-1102-0458-C3F8-D7ED6295F5D3}"/>
              </a:ext>
            </a:extLst>
          </p:cNvPr>
          <p:cNvSpPr/>
          <p:nvPr/>
        </p:nvSpPr>
        <p:spPr>
          <a:xfrm>
            <a:off x="6921" y="711246"/>
            <a:ext cx="3156863" cy="1662067"/>
          </a:xfrm>
          <a:prstGeom prst="roundRect">
            <a:avLst>
              <a:gd name="adj" fmla="val 5380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058FA4F-9FDC-D16B-AC99-3B92C7B4E3A1}"/>
              </a:ext>
            </a:extLst>
          </p:cNvPr>
          <p:cNvSpPr/>
          <p:nvPr/>
        </p:nvSpPr>
        <p:spPr>
          <a:xfrm>
            <a:off x="875169" y="1570542"/>
            <a:ext cx="753685" cy="3336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1354DB-3A00-8F4C-D127-BBD39D20A73D}"/>
              </a:ext>
            </a:extLst>
          </p:cNvPr>
          <p:cNvSpPr/>
          <p:nvPr/>
        </p:nvSpPr>
        <p:spPr>
          <a:xfrm>
            <a:off x="3519" y="-627"/>
            <a:ext cx="1050070" cy="5296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A09B1-8988-21E0-DBF1-55DDBFF47D1C}"/>
              </a:ext>
            </a:extLst>
          </p:cNvPr>
          <p:cNvSpPr txBox="1"/>
          <p:nvPr/>
        </p:nvSpPr>
        <p:spPr>
          <a:xfrm>
            <a:off x="389060" y="67329"/>
            <a:ext cx="631904" cy="467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Packet</a:t>
            </a:r>
          </a:p>
          <a:p>
            <a:r>
              <a:rPr lang="en-US" sz="800" dirty="0"/>
              <a:t>Waveform</a:t>
            </a:r>
          </a:p>
          <a:p>
            <a:r>
              <a:rPr lang="en-US" sz="800" dirty="0"/>
              <a:t>Generator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5292AA-9437-19C7-ECE5-E2F62E3EE22E}"/>
              </a:ext>
            </a:extLst>
          </p:cNvPr>
          <p:cNvSpPr/>
          <p:nvPr/>
        </p:nvSpPr>
        <p:spPr>
          <a:xfrm>
            <a:off x="426495" y="67329"/>
            <a:ext cx="589660" cy="39370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6DC96-3799-3A3F-449A-4110ED3D12BC}"/>
              </a:ext>
            </a:extLst>
          </p:cNvPr>
          <p:cNvSpPr txBox="1"/>
          <p:nvPr/>
        </p:nvSpPr>
        <p:spPr>
          <a:xfrm>
            <a:off x="407777" y="33350"/>
            <a:ext cx="631904" cy="467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Packet</a:t>
            </a:r>
          </a:p>
          <a:p>
            <a:r>
              <a:rPr lang="en-US" sz="800" dirty="0"/>
              <a:t>Waveform</a:t>
            </a:r>
          </a:p>
          <a:p>
            <a:r>
              <a:rPr lang="en-US" sz="800" dirty="0"/>
              <a:t>Generator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A1018-3FDE-30A9-57AB-F17262E80661}"/>
              </a:ext>
            </a:extLst>
          </p:cNvPr>
          <p:cNvSpPr txBox="1"/>
          <p:nvPr/>
        </p:nvSpPr>
        <p:spPr>
          <a:xfrm>
            <a:off x="-48253" y="153184"/>
            <a:ext cx="418704" cy="217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PSDU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0FD560-BA9C-3EB1-3BC9-F9D8CD1DB50F}"/>
              </a:ext>
            </a:extLst>
          </p:cNvPr>
          <p:cNvCxnSpPr>
            <a:cxnSpLocks/>
          </p:cNvCxnSpPr>
          <p:nvPr/>
        </p:nvCxnSpPr>
        <p:spPr>
          <a:xfrm>
            <a:off x="292109" y="260906"/>
            <a:ext cx="13438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F85FFE-8D40-37CE-C6ED-EFDC50262E9B}"/>
              </a:ext>
            </a:extLst>
          </p:cNvPr>
          <p:cNvSpPr/>
          <p:nvPr/>
        </p:nvSpPr>
        <p:spPr>
          <a:xfrm>
            <a:off x="1261519" y="-627"/>
            <a:ext cx="828467" cy="5296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D5B252-1BA7-99BE-26E2-1F72D7C5EDF0}"/>
              </a:ext>
            </a:extLst>
          </p:cNvPr>
          <p:cNvSpPr txBox="1"/>
          <p:nvPr/>
        </p:nvSpPr>
        <p:spPr>
          <a:xfrm>
            <a:off x="1236974" y="153184"/>
            <a:ext cx="8691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IRS-assisted 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C94F78-D837-7FFF-F93F-756B2A4455E2}"/>
              </a:ext>
            </a:extLst>
          </p:cNvPr>
          <p:cNvCxnSpPr>
            <a:cxnSpLocks/>
          </p:cNvCxnSpPr>
          <p:nvPr/>
        </p:nvCxnSpPr>
        <p:spPr>
          <a:xfrm>
            <a:off x="1053589" y="260905"/>
            <a:ext cx="210538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41FBE0-22D3-5A2F-A3A7-CA350A49648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086709" y="260905"/>
            <a:ext cx="248689" cy="3907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E45C064-3EF7-E9F9-B960-A688F97F97DF}"/>
              </a:ext>
            </a:extLst>
          </p:cNvPr>
          <p:cNvSpPr/>
          <p:nvPr/>
        </p:nvSpPr>
        <p:spPr>
          <a:xfrm>
            <a:off x="2335398" y="0"/>
            <a:ext cx="828467" cy="52962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683649-B641-10AE-B295-5005A125E570}"/>
              </a:ext>
            </a:extLst>
          </p:cNvPr>
          <p:cNvSpPr txBox="1"/>
          <p:nvPr/>
        </p:nvSpPr>
        <p:spPr>
          <a:xfrm>
            <a:off x="2481038" y="138688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Receiver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E040370-66B9-DE64-CD73-39D9EB51CE3A}"/>
              </a:ext>
            </a:extLst>
          </p:cNvPr>
          <p:cNvSpPr/>
          <p:nvPr/>
        </p:nvSpPr>
        <p:spPr>
          <a:xfrm>
            <a:off x="24772" y="892794"/>
            <a:ext cx="709204" cy="5296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19637C-205E-9ECD-E219-A96948F3A7ED}"/>
              </a:ext>
            </a:extLst>
          </p:cNvPr>
          <p:cNvSpPr txBox="1"/>
          <p:nvPr/>
        </p:nvSpPr>
        <p:spPr>
          <a:xfrm>
            <a:off x="-4965" y="850227"/>
            <a:ext cx="771365" cy="59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Packet Detect</a:t>
            </a:r>
          </a:p>
          <a:p>
            <a:r>
              <a:rPr lang="en-US" sz="800" dirty="0"/>
              <a:t>&amp; Coarse</a:t>
            </a:r>
          </a:p>
          <a:p>
            <a:r>
              <a:rPr lang="en-US" sz="800" dirty="0"/>
              <a:t>Frequency</a:t>
            </a:r>
          </a:p>
          <a:p>
            <a:r>
              <a:rPr lang="en-US" sz="800" dirty="0"/>
              <a:t>Correction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04EFE3C-2649-96CA-1C82-8DB261AF5BAA}"/>
              </a:ext>
            </a:extLst>
          </p:cNvPr>
          <p:cNvSpPr/>
          <p:nvPr/>
        </p:nvSpPr>
        <p:spPr>
          <a:xfrm>
            <a:off x="871585" y="892794"/>
            <a:ext cx="757268" cy="5296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1041B2-F4FE-8E27-1EBA-A00758AAD77B}"/>
              </a:ext>
            </a:extLst>
          </p:cNvPr>
          <p:cNvSpPr txBox="1"/>
          <p:nvPr/>
        </p:nvSpPr>
        <p:spPr>
          <a:xfrm>
            <a:off x="833015" y="862700"/>
            <a:ext cx="861133" cy="59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Timing</a:t>
            </a:r>
          </a:p>
          <a:p>
            <a:r>
              <a:rPr lang="en-US" sz="800" dirty="0"/>
              <a:t>Synchronization</a:t>
            </a:r>
          </a:p>
          <a:p>
            <a:r>
              <a:rPr lang="en-US" sz="800" dirty="0"/>
              <a:t>&amp; Channel</a:t>
            </a:r>
          </a:p>
          <a:p>
            <a:r>
              <a:rPr lang="en-US" sz="800" dirty="0"/>
              <a:t>Estimation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5D3CD07-86E2-6FDA-2F8B-0A3DB55A74B0}"/>
              </a:ext>
            </a:extLst>
          </p:cNvPr>
          <p:cNvSpPr/>
          <p:nvPr/>
        </p:nvSpPr>
        <p:spPr>
          <a:xfrm>
            <a:off x="1754417" y="892794"/>
            <a:ext cx="570969" cy="52962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40A696-F029-3BF5-BAE7-8C087B2CFD92}"/>
              </a:ext>
            </a:extLst>
          </p:cNvPr>
          <p:cNvSpPr txBox="1"/>
          <p:nvPr/>
        </p:nvSpPr>
        <p:spPr>
          <a:xfrm>
            <a:off x="1754041" y="976024"/>
            <a:ext cx="636713" cy="34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Noise</a:t>
            </a:r>
          </a:p>
          <a:p>
            <a:r>
              <a:rPr lang="en-US" sz="800" dirty="0"/>
              <a:t>Estimation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A193BE-4646-6F0F-7273-96AAA6857FDA}"/>
              </a:ext>
            </a:extLst>
          </p:cNvPr>
          <p:cNvSpPr txBox="1"/>
          <p:nvPr/>
        </p:nvSpPr>
        <p:spPr>
          <a:xfrm>
            <a:off x="873945" y="1565667"/>
            <a:ext cx="704039" cy="34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Extract Data</a:t>
            </a:r>
          </a:p>
          <a:p>
            <a:r>
              <a:rPr lang="en-US" sz="800" dirty="0"/>
              <a:t>Fields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EFF7825-52FD-2188-43B9-708270FC89C3}"/>
              </a:ext>
            </a:extLst>
          </p:cNvPr>
          <p:cNvSpPr/>
          <p:nvPr/>
        </p:nvSpPr>
        <p:spPr>
          <a:xfrm>
            <a:off x="1758774" y="1566231"/>
            <a:ext cx="560913" cy="3336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B1C8E8-E66B-E50E-9F2E-0FEACC029D8A}"/>
              </a:ext>
            </a:extLst>
          </p:cNvPr>
          <p:cNvSpPr txBox="1"/>
          <p:nvPr/>
        </p:nvSpPr>
        <p:spPr>
          <a:xfrm>
            <a:off x="1748716" y="1561356"/>
            <a:ext cx="535724" cy="34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Equalize</a:t>
            </a:r>
          </a:p>
          <a:p>
            <a:r>
              <a:rPr lang="en-US" sz="800" dirty="0"/>
              <a:t>Data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CB72C8E-9B8B-EA91-C6F4-2FE3F9483899}"/>
              </a:ext>
            </a:extLst>
          </p:cNvPr>
          <p:cNvSpPr/>
          <p:nvPr/>
        </p:nvSpPr>
        <p:spPr>
          <a:xfrm>
            <a:off x="2450804" y="1561354"/>
            <a:ext cx="685935" cy="33367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B1C31C-8C0A-BE62-B177-42923A0358FB}"/>
              </a:ext>
            </a:extLst>
          </p:cNvPr>
          <p:cNvSpPr txBox="1"/>
          <p:nvPr/>
        </p:nvSpPr>
        <p:spPr>
          <a:xfrm>
            <a:off x="2403938" y="1565667"/>
            <a:ext cx="816249" cy="34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Phase Tracking</a:t>
            </a:r>
          </a:p>
          <a:p>
            <a:r>
              <a:rPr lang="en-US" sz="800" dirty="0"/>
              <a:t>&amp; Correction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7F34D6D-7C5D-F287-27A8-70FD77138FAC}"/>
              </a:ext>
            </a:extLst>
          </p:cNvPr>
          <p:cNvSpPr/>
          <p:nvPr/>
        </p:nvSpPr>
        <p:spPr>
          <a:xfrm>
            <a:off x="2450804" y="2010291"/>
            <a:ext cx="685935" cy="34227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C53A4FF-9F8B-2266-B415-7684880FC3BB}"/>
              </a:ext>
            </a:extLst>
          </p:cNvPr>
          <p:cNvSpPr txBox="1"/>
          <p:nvPr/>
        </p:nvSpPr>
        <p:spPr>
          <a:xfrm>
            <a:off x="2535230" y="2010838"/>
            <a:ext cx="524503" cy="342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Data Bit</a:t>
            </a:r>
          </a:p>
          <a:p>
            <a:r>
              <a:rPr lang="en-US" sz="800" dirty="0"/>
              <a:t>Recover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C7953A-BC33-7140-85D2-2FDBA99C3715}"/>
              </a:ext>
            </a:extLst>
          </p:cNvPr>
          <p:cNvCxnSpPr>
            <a:cxnSpLocks/>
          </p:cNvCxnSpPr>
          <p:nvPr/>
        </p:nvCxnSpPr>
        <p:spPr>
          <a:xfrm>
            <a:off x="737199" y="1139690"/>
            <a:ext cx="13438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0221AE-A21A-5528-BC8A-2D2127B8EE46}"/>
              </a:ext>
            </a:extLst>
          </p:cNvPr>
          <p:cNvCxnSpPr>
            <a:cxnSpLocks/>
          </p:cNvCxnSpPr>
          <p:nvPr/>
        </p:nvCxnSpPr>
        <p:spPr>
          <a:xfrm>
            <a:off x="1628856" y="1132900"/>
            <a:ext cx="13438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7D3456-3A5B-F27E-1C82-552F19C13332}"/>
              </a:ext>
            </a:extLst>
          </p:cNvPr>
          <p:cNvCxnSpPr>
            <a:cxnSpLocks/>
          </p:cNvCxnSpPr>
          <p:nvPr/>
        </p:nvCxnSpPr>
        <p:spPr>
          <a:xfrm>
            <a:off x="1628855" y="1724914"/>
            <a:ext cx="13438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EB2485A-38F8-8C50-BB56-EA6BDF5413A2}"/>
              </a:ext>
            </a:extLst>
          </p:cNvPr>
          <p:cNvCxnSpPr>
            <a:cxnSpLocks/>
          </p:cNvCxnSpPr>
          <p:nvPr/>
        </p:nvCxnSpPr>
        <p:spPr>
          <a:xfrm rot="5400000">
            <a:off x="1158986" y="1501496"/>
            <a:ext cx="13438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39948D2-F054-2817-CF61-82991B2D7CD0}"/>
              </a:ext>
            </a:extLst>
          </p:cNvPr>
          <p:cNvCxnSpPr>
            <a:cxnSpLocks/>
          </p:cNvCxnSpPr>
          <p:nvPr/>
        </p:nvCxnSpPr>
        <p:spPr>
          <a:xfrm rot="5400000">
            <a:off x="1966564" y="1494159"/>
            <a:ext cx="13438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91B10493-3B87-A954-ED2F-105E479648E8}"/>
              </a:ext>
            </a:extLst>
          </p:cNvPr>
          <p:cNvCxnSpPr>
            <a:cxnSpLocks/>
            <a:stCxn id="49" idx="3"/>
            <a:endCxn id="58" idx="0"/>
          </p:cNvCxnSpPr>
          <p:nvPr/>
        </p:nvCxnSpPr>
        <p:spPr>
          <a:xfrm>
            <a:off x="2325383" y="1157603"/>
            <a:ext cx="468386" cy="403750"/>
          </a:xfrm>
          <a:prstGeom prst="bentConnector2">
            <a:avLst/>
          </a:prstGeom>
          <a:ln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198AC02-07F1-652B-F571-CA75F68F762C}"/>
              </a:ext>
            </a:extLst>
          </p:cNvPr>
          <p:cNvCxnSpPr>
            <a:cxnSpLocks/>
          </p:cNvCxnSpPr>
          <p:nvPr/>
        </p:nvCxnSpPr>
        <p:spPr>
          <a:xfrm>
            <a:off x="2319688" y="1724914"/>
            <a:ext cx="13438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4247798-8139-C08C-D37A-5B77FA49A822}"/>
              </a:ext>
            </a:extLst>
          </p:cNvPr>
          <p:cNvCxnSpPr>
            <a:cxnSpLocks/>
          </p:cNvCxnSpPr>
          <p:nvPr/>
        </p:nvCxnSpPr>
        <p:spPr>
          <a:xfrm rot="5400000">
            <a:off x="2728333" y="1962227"/>
            <a:ext cx="13438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F09B1C6-EA3D-1BAC-A54F-96DE91A6B935}"/>
              </a:ext>
            </a:extLst>
          </p:cNvPr>
          <p:cNvSpPr txBox="1"/>
          <p:nvPr/>
        </p:nvSpPr>
        <p:spPr>
          <a:xfrm>
            <a:off x="4866" y="679733"/>
            <a:ext cx="16129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Receiver</a:t>
            </a:r>
            <a:endParaRPr lang="en-DE" sz="800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F5012C5-60B4-E738-BD19-7A09F26B70ED}"/>
              </a:ext>
            </a:extLst>
          </p:cNvPr>
          <p:cNvCxnSpPr>
            <a:cxnSpLocks/>
          </p:cNvCxnSpPr>
          <p:nvPr/>
        </p:nvCxnSpPr>
        <p:spPr>
          <a:xfrm flipH="1">
            <a:off x="2316415" y="2181428"/>
            <a:ext cx="134389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BD5D413-B9F1-0560-F9DB-7BC1956130BD}"/>
              </a:ext>
            </a:extLst>
          </p:cNvPr>
          <p:cNvSpPr txBox="1"/>
          <p:nvPr/>
        </p:nvSpPr>
        <p:spPr>
          <a:xfrm>
            <a:off x="1787257" y="2063627"/>
            <a:ext cx="5865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800" dirty="0"/>
              <a:t>PSDU</a:t>
            </a:r>
            <a:endParaRPr lang="en-DE" sz="800" dirty="0"/>
          </a:p>
        </p:txBody>
      </p:sp>
    </p:spTree>
    <p:extLst>
      <p:ext uri="{BB962C8B-B14F-4D97-AF65-F5344CB8AC3E}">
        <p14:creationId xmlns:p14="http://schemas.microsoft.com/office/powerpoint/2010/main" val="1793036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7504255944999905</dc:creator>
  <cp:lastModifiedBy>TU-Pseudonym 7504255944999905</cp:lastModifiedBy>
  <cp:revision>55</cp:revision>
  <dcterms:created xsi:type="dcterms:W3CDTF">2022-08-06T16:43:44Z</dcterms:created>
  <dcterms:modified xsi:type="dcterms:W3CDTF">2024-08-02T12:09:53Z</dcterms:modified>
</cp:coreProperties>
</file>