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"/>
  </p:notesMasterIdLst>
  <p:sldIdLst>
    <p:sldId id="259" r:id="rId2"/>
  </p:sldIdLst>
  <p:sldSz cx="3168650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AA8"/>
    <a:srgbClr val="D3C674"/>
    <a:srgbClr val="FFE6CC"/>
    <a:srgbClr val="D4E8D3"/>
    <a:srgbClr val="4472C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4660"/>
  </p:normalViewPr>
  <p:slideViewPr>
    <p:cSldViewPr snapToGrid="0">
      <p:cViewPr varScale="1">
        <p:scale>
          <a:sx n="303" d="100"/>
          <a:sy n="303" d="100"/>
        </p:scale>
        <p:origin x="203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5B1D4-69DE-4E5F-B98B-460670649557}" type="datetimeFigureOut">
              <a:rPr lang="en-DE" smtClean="0"/>
              <a:t>10/11/2024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143000"/>
            <a:ext cx="4524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89CF2-D820-41EE-BFFB-F09D5026BD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19606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87502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1pPr>
    <a:lvl2pPr marL="293751" algn="l" defTabSz="587502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2pPr>
    <a:lvl3pPr marL="587502" algn="l" defTabSz="587502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3pPr>
    <a:lvl4pPr marL="881253" algn="l" defTabSz="587502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4pPr>
    <a:lvl5pPr marL="1175004" algn="l" defTabSz="587502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5pPr>
    <a:lvl6pPr marL="1468755" algn="l" defTabSz="587502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6pPr>
    <a:lvl7pPr marL="1762506" algn="l" defTabSz="587502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7pPr>
    <a:lvl8pPr marL="2056257" algn="l" defTabSz="587502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8pPr>
    <a:lvl9pPr marL="2350008" algn="l" defTabSz="587502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649" y="353596"/>
            <a:ext cx="2693353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" y="1134809"/>
            <a:ext cx="2376488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D454-806D-4198-970A-2EACC09C1287}" type="datetimeFigureOut">
              <a:rPr lang="en-DE" smtClean="0"/>
              <a:t>10/11/2024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3C2C-E997-4F56-B6CD-24940DEB4A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289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D454-806D-4198-970A-2EACC09C1287}" type="datetimeFigureOut">
              <a:rPr lang="en-DE" smtClean="0"/>
              <a:t>10/11/2024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3C2C-E997-4F56-B6CD-24940DEB4A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8456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67565" y="115032"/>
            <a:ext cx="683240" cy="18309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7845" y="115032"/>
            <a:ext cx="2010112" cy="18309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D454-806D-4198-970A-2EACC09C1287}" type="datetimeFigureOut">
              <a:rPr lang="en-DE" smtClean="0"/>
              <a:t>10/11/2024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3C2C-E997-4F56-B6CD-24940DEB4A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179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D454-806D-4198-970A-2EACC09C1287}" type="datetimeFigureOut">
              <a:rPr lang="en-DE" smtClean="0"/>
              <a:t>10/11/2024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3C2C-E997-4F56-B6CD-24940DEB4A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0552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194" y="538647"/>
            <a:ext cx="2732961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194" y="1445894"/>
            <a:ext cx="2732961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/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D454-806D-4198-970A-2EACC09C1287}" type="datetimeFigureOut">
              <a:rPr lang="en-DE" smtClean="0"/>
              <a:t>10/11/2024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3C2C-E997-4F56-B6CD-24940DEB4A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728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845" y="575157"/>
            <a:ext cx="1346676" cy="1370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4129" y="575157"/>
            <a:ext cx="1346676" cy="1370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D454-806D-4198-970A-2EACC09C1287}" type="datetimeFigureOut">
              <a:rPr lang="en-DE" smtClean="0"/>
              <a:t>10/11/2024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3C2C-E997-4F56-B6CD-24940DEB4A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40224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257" y="115032"/>
            <a:ext cx="2732961" cy="417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258" y="529645"/>
            <a:ext cx="1340487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258" y="789215"/>
            <a:ext cx="1340487" cy="1160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04129" y="529645"/>
            <a:ext cx="1347089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04129" y="789215"/>
            <a:ext cx="1347089" cy="1160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D454-806D-4198-970A-2EACC09C1287}" type="datetimeFigureOut">
              <a:rPr lang="en-DE" smtClean="0"/>
              <a:t>10/11/2024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3C2C-E997-4F56-B6CD-24940DEB4A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6985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D454-806D-4198-970A-2EACC09C1287}" type="datetimeFigureOut">
              <a:rPr lang="en-DE" smtClean="0"/>
              <a:t>10/11/2024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3C2C-E997-4F56-B6CD-24940DEB4A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1126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D454-806D-4198-970A-2EACC09C1287}" type="datetimeFigureOut">
              <a:rPr lang="en-DE" smtClean="0"/>
              <a:t>10/11/2024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3C2C-E997-4F56-B6CD-24940DEB4A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9126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257" y="144039"/>
            <a:ext cx="1021972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7089" y="311085"/>
            <a:ext cx="1604129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257" y="648176"/>
            <a:ext cx="1021972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D454-806D-4198-970A-2EACC09C1287}" type="datetimeFigureOut">
              <a:rPr lang="en-DE" smtClean="0"/>
              <a:t>10/11/2024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3C2C-E997-4F56-B6CD-24940DEB4A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691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257" y="144039"/>
            <a:ext cx="1021972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47089" y="311085"/>
            <a:ext cx="1604129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257" y="648176"/>
            <a:ext cx="1021972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D454-806D-4198-970A-2EACC09C1287}" type="datetimeFigureOut">
              <a:rPr lang="en-DE" smtClean="0"/>
              <a:t>10/11/2024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3C2C-E997-4F56-B6CD-24940DEB4A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62166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845" y="115032"/>
            <a:ext cx="2732961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845" y="575157"/>
            <a:ext cx="2732961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7845" y="2002546"/>
            <a:ext cx="712946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3D454-806D-4198-970A-2EACC09C1287}" type="datetimeFigureOut">
              <a:rPr lang="en-DE" smtClean="0"/>
              <a:t>10/11/2024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49616" y="2002546"/>
            <a:ext cx="1069419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37859" y="2002546"/>
            <a:ext cx="712946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03C2C-E997-4F56-B6CD-24940DEB4A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3573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338C6B08-A607-C6F4-C2C0-B9D39D3720D8}"/>
              </a:ext>
            </a:extLst>
          </p:cNvPr>
          <p:cNvSpPr>
            <a:spLocks noChangeAspect="1"/>
          </p:cNvSpPr>
          <p:nvPr/>
        </p:nvSpPr>
        <p:spPr>
          <a:xfrm>
            <a:off x="1476279" y="1191873"/>
            <a:ext cx="1036075" cy="848621"/>
          </a:xfrm>
          <a:prstGeom prst="ellipse">
            <a:avLst/>
          </a:prstGeom>
          <a:solidFill>
            <a:schemeClr val="accent4">
              <a:alpha val="34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48" name="Graphic 47" descr="Walk with solid fill">
            <a:extLst>
              <a:ext uri="{FF2B5EF4-FFF2-40B4-BE49-F238E27FC236}">
                <a16:creationId xmlns:a16="http://schemas.microsoft.com/office/drawing/2014/main" id="{518FA126-9FE5-0E53-19D3-8F7756586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895593" y="1449917"/>
            <a:ext cx="216000" cy="21600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51FFF7BB-3178-047F-2C37-D6F1097F5294}"/>
              </a:ext>
            </a:extLst>
          </p:cNvPr>
          <p:cNvSpPr txBox="1"/>
          <p:nvPr/>
        </p:nvSpPr>
        <p:spPr>
          <a:xfrm>
            <a:off x="11072" y="757061"/>
            <a:ext cx="324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AP</a:t>
            </a:r>
            <a:endParaRPr lang="en-DE" sz="10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0A1FC0A-DCF9-B8EA-9B2B-B2FC5B209870}"/>
              </a:ext>
            </a:extLst>
          </p:cNvPr>
          <p:cNvSpPr txBox="1"/>
          <p:nvPr/>
        </p:nvSpPr>
        <p:spPr>
          <a:xfrm>
            <a:off x="1924621" y="-44157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IRS</a:t>
            </a:r>
            <a:endParaRPr lang="en-DE" sz="1000" dirty="0"/>
          </a:p>
        </p:txBody>
      </p:sp>
      <p:pic>
        <p:nvPicPr>
          <p:cNvPr id="5" name="Graphic 4" descr="Full Brick Wall outline">
            <a:extLst>
              <a:ext uri="{FF2B5EF4-FFF2-40B4-BE49-F238E27FC236}">
                <a16:creationId xmlns:a16="http://schemas.microsoft.com/office/drawing/2014/main" id="{5850A884-D48B-C0C3-F809-D8F444291F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832" y="1066524"/>
            <a:ext cx="448223" cy="448223"/>
          </a:xfrm>
          <a:prstGeom prst="rect">
            <a:avLst/>
          </a:prstGeom>
        </p:spPr>
      </p:pic>
      <p:pic>
        <p:nvPicPr>
          <p:cNvPr id="20" name="Graphic 19" descr="Wireless router outline">
            <a:extLst>
              <a:ext uri="{FF2B5EF4-FFF2-40B4-BE49-F238E27FC236}">
                <a16:creationId xmlns:a16="http://schemas.microsoft.com/office/drawing/2014/main" id="{68A60C2A-BA84-ED65-9F4C-7BB4714E64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4858" y="675307"/>
            <a:ext cx="448222" cy="448222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48781DF-AFDA-BBAD-2EE2-EA29E30EB7D8}"/>
              </a:ext>
            </a:extLst>
          </p:cNvPr>
          <p:cNvCxnSpPr>
            <a:cxnSpLocks/>
          </p:cNvCxnSpPr>
          <p:nvPr/>
        </p:nvCxnSpPr>
        <p:spPr>
          <a:xfrm flipH="1" flipV="1">
            <a:off x="928418" y="78954"/>
            <a:ext cx="15520" cy="10158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D5B3ED-7C02-CD76-5466-F5720C386057}"/>
              </a:ext>
            </a:extLst>
          </p:cNvPr>
          <p:cNvCxnSpPr>
            <a:cxnSpLocks/>
          </p:cNvCxnSpPr>
          <p:nvPr/>
        </p:nvCxnSpPr>
        <p:spPr>
          <a:xfrm flipH="1">
            <a:off x="62700" y="1079683"/>
            <a:ext cx="881238" cy="76351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77CE16-6496-ABAD-A347-E45C680E36AF}"/>
              </a:ext>
            </a:extLst>
          </p:cNvPr>
          <p:cNvCxnSpPr>
            <a:cxnSpLocks/>
          </p:cNvCxnSpPr>
          <p:nvPr/>
        </p:nvCxnSpPr>
        <p:spPr>
          <a:xfrm>
            <a:off x="950890" y="1081751"/>
            <a:ext cx="1847038" cy="2601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E7F4C8E-81A8-669B-425D-D187C28CFC64}"/>
              </a:ext>
            </a:extLst>
          </p:cNvPr>
          <p:cNvSpPr txBox="1"/>
          <p:nvPr/>
        </p:nvSpPr>
        <p:spPr>
          <a:xfrm>
            <a:off x="2014130" y="1455801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MU</a:t>
            </a:r>
            <a:endParaRPr lang="en-DE" sz="1000" dirty="0"/>
          </a:p>
        </p:txBody>
      </p:sp>
      <p:sp>
        <p:nvSpPr>
          <p:cNvPr id="25" name="Flowchart: Data 24">
            <a:extLst>
              <a:ext uri="{FF2B5EF4-FFF2-40B4-BE49-F238E27FC236}">
                <a16:creationId xmlns:a16="http://schemas.microsoft.com/office/drawing/2014/main" id="{F6313ECF-425D-30D8-E5E6-E1C6D7E0EC71}"/>
              </a:ext>
            </a:extLst>
          </p:cNvPr>
          <p:cNvSpPr/>
          <p:nvPr/>
        </p:nvSpPr>
        <p:spPr>
          <a:xfrm>
            <a:off x="1578474" y="212246"/>
            <a:ext cx="945651" cy="200922"/>
          </a:xfrm>
          <a:prstGeom prst="flowChartInputOutput">
            <a:avLst/>
          </a:prstGeom>
          <a:solidFill>
            <a:srgbClr val="D4E8D3"/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8B18EC1E-EE06-A817-2E94-FE6AB3F43F0B}"/>
              </a:ext>
            </a:extLst>
          </p:cNvPr>
          <p:cNvSpPr>
            <a:spLocks noChangeAspect="1"/>
          </p:cNvSpPr>
          <p:nvPr/>
        </p:nvSpPr>
        <p:spPr>
          <a:xfrm>
            <a:off x="1676729" y="358547"/>
            <a:ext cx="115530" cy="22923"/>
          </a:xfrm>
          <a:prstGeom prst="flowChartInputOutput">
            <a:avLst/>
          </a:prstGeom>
          <a:solidFill>
            <a:srgbClr val="FFE6CC"/>
          </a:solidFill>
          <a:ln w="6350">
            <a:solidFill>
              <a:srgbClr val="D3C6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Flowchart: Data 26">
            <a:extLst>
              <a:ext uri="{FF2B5EF4-FFF2-40B4-BE49-F238E27FC236}">
                <a16:creationId xmlns:a16="http://schemas.microsoft.com/office/drawing/2014/main" id="{CDE71A25-7C28-689D-9BA0-91806DEF7FA3}"/>
              </a:ext>
            </a:extLst>
          </p:cNvPr>
          <p:cNvSpPr>
            <a:spLocks noChangeAspect="1"/>
          </p:cNvSpPr>
          <p:nvPr/>
        </p:nvSpPr>
        <p:spPr>
          <a:xfrm>
            <a:off x="1845004" y="358547"/>
            <a:ext cx="115530" cy="22923"/>
          </a:xfrm>
          <a:prstGeom prst="flowChartInputOutput">
            <a:avLst/>
          </a:prstGeom>
          <a:solidFill>
            <a:srgbClr val="FFE6CC"/>
          </a:solidFill>
          <a:ln w="6350">
            <a:solidFill>
              <a:srgbClr val="D3C6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Flowchart: Data 27">
            <a:extLst>
              <a:ext uri="{FF2B5EF4-FFF2-40B4-BE49-F238E27FC236}">
                <a16:creationId xmlns:a16="http://schemas.microsoft.com/office/drawing/2014/main" id="{0D90CCDA-AB40-C3C1-CA7C-32D5F2A03B3C}"/>
              </a:ext>
            </a:extLst>
          </p:cNvPr>
          <p:cNvSpPr>
            <a:spLocks noChangeAspect="1"/>
          </p:cNvSpPr>
          <p:nvPr/>
        </p:nvSpPr>
        <p:spPr>
          <a:xfrm>
            <a:off x="2016245" y="358547"/>
            <a:ext cx="115530" cy="22923"/>
          </a:xfrm>
          <a:prstGeom prst="flowChartInputOutput">
            <a:avLst/>
          </a:prstGeom>
          <a:solidFill>
            <a:srgbClr val="FFE6CC"/>
          </a:solidFill>
          <a:ln w="6350">
            <a:solidFill>
              <a:srgbClr val="D3C6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Flowchart: Data 29">
            <a:extLst>
              <a:ext uri="{FF2B5EF4-FFF2-40B4-BE49-F238E27FC236}">
                <a16:creationId xmlns:a16="http://schemas.microsoft.com/office/drawing/2014/main" id="{3FE428A1-F2D0-C73E-7BD1-648DCCE513D6}"/>
              </a:ext>
            </a:extLst>
          </p:cNvPr>
          <p:cNvSpPr>
            <a:spLocks noChangeAspect="1"/>
          </p:cNvSpPr>
          <p:nvPr/>
        </p:nvSpPr>
        <p:spPr>
          <a:xfrm>
            <a:off x="2187486" y="362615"/>
            <a:ext cx="115530" cy="22923"/>
          </a:xfrm>
          <a:prstGeom prst="flowChartInputOutput">
            <a:avLst/>
          </a:prstGeom>
          <a:solidFill>
            <a:srgbClr val="FFE6CC"/>
          </a:solidFill>
          <a:ln w="6350">
            <a:solidFill>
              <a:srgbClr val="D3C6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Flowchart: Data 30">
            <a:extLst>
              <a:ext uri="{FF2B5EF4-FFF2-40B4-BE49-F238E27FC236}">
                <a16:creationId xmlns:a16="http://schemas.microsoft.com/office/drawing/2014/main" id="{A3685ED9-0E09-E47C-463A-782C4AF3A5E3}"/>
              </a:ext>
            </a:extLst>
          </p:cNvPr>
          <p:cNvSpPr>
            <a:spLocks noChangeAspect="1"/>
          </p:cNvSpPr>
          <p:nvPr/>
        </p:nvSpPr>
        <p:spPr>
          <a:xfrm>
            <a:off x="1732440" y="302326"/>
            <a:ext cx="115530" cy="22923"/>
          </a:xfrm>
          <a:prstGeom prst="flowChartInputOutput">
            <a:avLst/>
          </a:prstGeom>
          <a:solidFill>
            <a:srgbClr val="FFE6CC"/>
          </a:solidFill>
          <a:ln w="6350">
            <a:solidFill>
              <a:srgbClr val="D3C6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" name="Flowchart: Data 32">
            <a:extLst>
              <a:ext uri="{FF2B5EF4-FFF2-40B4-BE49-F238E27FC236}">
                <a16:creationId xmlns:a16="http://schemas.microsoft.com/office/drawing/2014/main" id="{A7C773AF-0D02-EE4B-2531-F4E3CDFCF98E}"/>
              </a:ext>
            </a:extLst>
          </p:cNvPr>
          <p:cNvSpPr>
            <a:spLocks noChangeAspect="1"/>
          </p:cNvSpPr>
          <p:nvPr/>
        </p:nvSpPr>
        <p:spPr>
          <a:xfrm>
            <a:off x="1900715" y="302326"/>
            <a:ext cx="115530" cy="22923"/>
          </a:xfrm>
          <a:prstGeom prst="flowChartInputOutput">
            <a:avLst/>
          </a:prstGeom>
          <a:solidFill>
            <a:srgbClr val="FFE6CC"/>
          </a:solidFill>
          <a:ln w="6350">
            <a:solidFill>
              <a:srgbClr val="D3C6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" name="Flowchart: Data 34">
            <a:extLst>
              <a:ext uri="{FF2B5EF4-FFF2-40B4-BE49-F238E27FC236}">
                <a16:creationId xmlns:a16="http://schemas.microsoft.com/office/drawing/2014/main" id="{4F1B3829-C758-811B-7482-C1B51E8BEFE6}"/>
              </a:ext>
            </a:extLst>
          </p:cNvPr>
          <p:cNvSpPr>
            <a:spLocks noChangeAspect="1"/>
          </p:cNvSpPr>
          <p:nvPr/>
        </p:nvSpPr>
        <p:spPr>
          <a:xfrm>
            <a:off x="2071956" y="302326"/>
            <a:ext cx="115530" cy="22923"/>
          </a:xfrm>
          <a:prstGeom prst="flowChartInputOutput">
            <a:avLst/>
          </a:prstGeom>
          <a:solidFill>
            <a:srgbClr val="FFE6CC"/>
          </a:solidFill>
          <a:ln w="6350">
            <a:solidFill>
              <a:srgbClr val="D3C6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" name="Flowchart: Data 35">
            <a:extLst>
              <a:ext uri="{FF2B5EF4-FFF2-40B4-BE49-F238E27FC236}">
                <a16:creationId xmlns:a16="http://schemas.microsoft.com/office/drawing/2014/main" id="{270D7384-742B-D51B-91DB-2D33F33A9EA1}"/>
              </a:ext>
            </a:extLst>
          </p:cNvPr>
          <p:cNvSpPr>
            <a:spLocks noChangeAspect="1"/>
          </p:cNvSpPr>
          <p:nvPr/>
        </p:nvSpPr>
        <p:spPr>
          <a:xfrm>
            <a:off x="2243197" y="306394"/>
            <a:ext cx="115530" cy="22923"/>
          </a:xfrm>
          <a:prstGeom prst="flowChartInputOutput">
            <a:avLst/>
          </a:prstGeom>
          <a:solidFill>
            <a:srgbClr val="FFE6CC"/>
          </a:solidFill>
          <a:ln w="6350">
            <a:solidFill>
              <a:srgbClr val="D3C6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7" name="Flowchart: Data 36">
            <a:extLst>
              <a:ext uri="{FF2B5EF4-FFF2-40B4-BE49-F238E27FC236}">
                <a16:creationId xmlns:a16="http://schemas.microsoft.com/office/drawing/2014/main" id="{3BBCD499-715D-D7A9-5646-CE97C8F3DFA9}"/>
              </a:ext>
            </a:extLst>
          </p:cNvPr>
          <p:cNvSpPr>
            <a:spLocks noChangeAspect="1"/>
          </p:cNvSpPr>
          <p:nvPr/>
        </p:nvSpPr>
        <p:spPr>
          <a:xfrm>
            <a:off x="1788151" y="243240"/>
            <a:ext cx="115530" cy="22923"/>
          </a:xfrm>
          <a:prstGeom prst="flowChartInputOutput">
            <a:avLst/>
          </a:prstGeom>
          <a:solidFill>
            <a:srgbClr val="FFE6CC"/>
          </a:solidFill>
          <a:ln w="6350">
            <a:solidFill>
              <a:srgbClr val="D3C6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Flowchart: Data 37">
            <a:extLst>
              <a:ext uri="{FF2B5EF4-FFF2-40B4-BE49-F238E27FC236}">
                <a16:creationId xmlns:a16="http://schemas.microsoft.com/office/drawing/2014/main" id="{B5268917-2188-378D-A51C-27187E58F87B}"/>
              </a:ext>
            </a:extLst>
          </p:cNvPr>
          <p:cNvSpPr>
            <a:spLocks noChangeAspect="1"/>
          </p:cNvSpPr>
          <p:nvPr/>
        </p:nvSpPr>
        <p:spPr>
          <a:xfrm>
            <a:off x="1956426" y="243240"/>
            <a:ext cx="115530" cy="22923"/>
          </a:xfrm>
          <a:prstGeom prst="flowChartInputOutput">
            <a:avLst/>
          </a:prstGeom>
          <a:solidFill>
            <a:srgbClr val="FFE6CC"/>
          </a:solidFill>
          <a:ln w="6350">
            <a:solidFill>
              <a:srgbClr val="D3C6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Flowchart: Data 38">
            <a:extLst>
              <a:ext uri="{FF2B5EF4-FFF2-40B4-BE49-F238E27FC236}">
                <a16:creationId xmlns:a16="http://schemas.microsoft.com/office/drawing/2014/main" id="{25B0A8A1-A01D-2276-0238-23CD0AB7B8DC}"/>
              </a:ext>
            </a:extLst>
          </p:cNvPr>
          <p:cNvSpPr>
            <a:spLocks noChangeAspect="1"/>
          </p:cNvSpPr>
          <p:nvPr/>
        </p:nvSpPr>
        <p:spPr>
          <a:xfrm>
            <a:off x="2127667" y="243240"/>
            <a:ext cx="115530" cy="22923"/>
          </a:xfrm>
          <a:prstGeom prst="flowChartInputOutput">
            <a:avLst/>
          </a:prstGeom>
          <a:solidFill>
            <a:srgbClr val="FFE6CC"/>
          </a:solidFill>
          <a:ln w="6350">
            <a:solidFill>
              <a:srgbClr val="D3C6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0" name="Flowchart: Data 39">
            <a:extLst>
              <a:ext uri="{FF2B5EF4-FFF2-40B4-BE49-F238E27FC236}">
                <a16:creationId xmlns:a16="http://schemas.microsoft.com/office/drawing/2014/main" id="{6386B012-AAB5-D7FD-C39C-0A3D2E0B24D3}"/>
              </a:ext>
            </a:extLst>
          </p:cNvPr>
          <p:cNvSpPr>
            <a:spLocks noChangeAspect="1"/>
          </p:cNvSpPr>
          <p:nvPr/>
        </p:nvSpPr>
        <p:spPr>
          <a:xfrm>
            <a:off x="2298908" y="247308"/>
            <a:ext cx="115530" cy="22923"/>
          </a:xfrm>
          <a:prstGeom prst="flowChartInputOutput">
            <a:avLst/>
          </a:prstGeom>
          <a:solidFill>
            <a:srgbClr val="FFE6CC"/>
          </a:solidFill>
          <a:ln w="6350">
            <a:solidFill>
              <a:srgbClr val="D3C6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4717711-D15F-6909-CC6B-9C6CDD8381AA}"/>
                  </a:ext>
                </a:extLst>
              </p:cNvPr>
              <p:cNvSpPr txBox="1"/>
              <p:nvPr/>
            </p:nvSpPr>
            <p:spPr>
              <a:xfrm>
                <a:off x="695437" y="66486"/>
                <a:ext cx="27821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DE" sz="1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4717711-D15F-6909-CC6B-9C6CDD838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37" y="66486"/>
                <a:ext cx="278217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286A0A6-1CBB-D34F-D166-A4ECCEDDCBA8}"/>
                  </a:ext>
                </a:extLst>
              </p:cNvPr>
              <p:cNvSpPr txBox="1"/>
              <p:nvPr/>
            </p:nvSpPr>
            <p:spPr>
              <a:xfrm>
                <a:off x="2584" y="1794404"/>
                <a:ext cx="20945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i="1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286A0A6-1CBB-D34F-D166-A4ECCEDDC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" y="1794404"/>
                <a:ext cx="20945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D485E0F-81BB-6889-69B4-5C3BF90594AB}"/>
                  </a:ext>
                </a:extLst>
              </p:cNvPr>
              <p:cNvSpPr txBox="1"/>
              <p:nvPr/>
            </p:nvSpPr>
            <p:spPr>
              <a:xfrm>
                <a:off x="2691694" y="1021622"/>
                <a:ext cx="28783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i="1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D485E0F-81BB-6889-69B4-5C3BF9059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694" y="1021622"/>
                <a:ext cx="287836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75835E8-FF13-8E8B-80F4-2FDBF855DBF2}"/>
              </a:ext>
            </a:extLst>
          </p:cNvPr>
          <p:cNvSpPr txBox="1"/>
          <p:nvPr/>
        </p:nvSpPr>
        <p:spPr>
          <a:xfrm>
            <a:off x="794619" y="1411972"/>
            <a:ext cx="6495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Blockage</a:t>
            </a:r>
            <a:endParaRPr lang="en-DE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02FD94-13C3-644C-A786-3D52051025EC}"/>
              </a:ext>
            </a:extLst>
          </p:cNvPr>
          <p:cNvSpPr txBox="1"/>
          <p:nvPr/>
        </p:nvSpPr>
        <p:spPr>
          <a:xfrm>
            <a:off x="2445391" y="1376239"/>
            <a:ext cx="77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Illuminated</a:t>
            </a:r>
          </a:p>
          <a:p>
            <a:pPr algn="ctr"/>
            <a:r>
              <a:rPr lang="en-US" sz="1000" dirty="0"/>
              <a:t>area</a:t>
            </a:r>
            <a:endParaRPr lang="en-DE" sz="1000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E1A684A3-F192-1C03-F9B1-701E3E9296BD}"/>
              </a:ext>
            </a:extLst>
          </p:cNvPr>
          <p:cNvSpPr/>
          <p:nvPr/>
        </p:nvSpPr>
        <p:spPr>
          <a:xfrm rot="3544476">
            <a:off x="900616" y="414789"/>
            <a:ext cx="146074" cy="603431"/>
          </a:xfrm>
          <a:custGeom>
            <a:avLst/>
            <a:gdLst>
              <a:gd name="connsiteX0" fmla="*/ 73086 w 298679"/>
              <a:gd name="connsiteY0" fmla="*/ 947514 h 1002333"/>
              <a:gd name="connsiteX1" fmla="*/ 15936 w 298679"/>
              <a:gd name="connsiteY1" fmla="*/ 687164 h 1002333"/>
              <a:gd name="connsiteX2" fmla="*/ 3236 w 298679"/>
              <a:gd name="connsiteY2" fmla="*/ 360139 h 1002333"/>
              <a:gd name="connsiteX3" fmla="*/ 66736 w 298679"/>
              <a:gd name="connsiteY3" fmla="*/ 112489 h 1002333"/>
              <a:gd name="connsiteX4" fmla="*/ 187386 w 298679"/>
              <a:gd name="connsiteY4" fmla="*/ 7714 h 1002333"/>
              <a:gd name="connsiteX5" fmla="*/ 298511 w 298679"/>
              <a:gd name="connsiteY5" fmla="*/ 309339 h 1002333"/>
              <a:gd name="connsiteX6" fmla="*/ 161986 w 298679"/>
              <a:gd name="connsiteY6" fmla="*/ 941164 h 1002333"/>
              <a:gd name="connsiteX7" fmla="*/ 73086 w 298679"/>
              <a:gd name="connsiteY7" fmla="*/ 947514 h 100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79" h="1002333">
                <a:moveTo>
                  <a:pt x="73086" y="947514"/>
                </a:moveTo>
                <a:cubicBezTo>
                  <a:pt x="48744" y="905181"/>
                  <a:pt x="27578" y="785060"/>
                  <a:pt x="15936" y="687164"/>
                </a:cubicBezTo>
                <a:cubicBezTo>
                  <a:pt x="4294" y="589268"/>
                  <a:pt x="-5231" y="455918"/>
                  <a:pt x="3236" y="360139"/>
                </a:cubicBezTo>
                <a:cubicBezTo>
                  <a:pt x="11703" y="264360"/>
                  <a:pt x="36044" y="171226"/>
                  <a:pt x="66736" y="112489"/>
                </a:cubicBezTo>
                <a:cubicBezTo>
                  <a:pt x="97428" y="53752"/>
                  <a:pt x="148757" y="-25094"/>
                  <a:pt x="187386" y="7714"/>
                </a:cubicBezTo>
                <a:cubicBezTo>
                  <a:pt x="226015" y="40522"/>
                  <a:pt x="302744" y="153764"/>
                  <a:pt x="298511" y="309339"/>
                </a:cubicBezTo>
                <a:cubicBezTo>
                  <a:pt x="294278" y="464914"/>
                  <a:pt x="199028" y="833214"/>
                  <a:pt x="161986" y="941164"/>
                </a:cubicBezTo>
                <a:cubicBezTo>
                  <a:pt x="124944" y="1049114"/>
                  <a:pt x="97428" y="989847"/>
                  <a:pt x="73086" y="947514"/>
                </a:cubicBezTo>
                <a:close/>
              </a:path>
            </a:pathLst>
          </a:custGeom>
          <a:solidFill>
            <a:srgbClr val="FFEAA8">
              <a:alpha val="85000"/>
            </a:srgbClr>
          </a:solidFill>
          <a:ln w="6350">
            <a:solidFill>
              <a:schemeClr val="accent1">
                <a:shade val="15000"/>
                <a:alpha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7891B82-7277-44C0-6537-DCB93BEBCD1E}"/>
              </a:ext>
            </a:extLst>
          </p:cNvPr>
          <p:cNvCxnSpPr>
            <a:cxnSpLocks/>
            <a:endCxn id="7" idx="2"/>
          </p:cNvCxnSpPr>
          <p:nvPr/>
        </p:nvCxnSpPr>
        <p:spPr>
          <a:xfrm flipH="1">
            <a:off x="1476279" y="420375"/>
            <a:ext cx="233181" cy="119580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A3D5883-7248-196C-5B5D-1D4AD3F12610}"/>
              </a:ext>
            </a:extLst>
          </p:cNvPr>
          <p:cNvCxnSpPr>
            <a:cxnSpLocks/>
            <a:endCxn id="7" idx="6"/>
          </p:cNvCxnSpPr>
          <p:nvPr/>
        </p:nvCxnSpPr>
        <p:spPr>
          <a:xfrm>
            <a:off x="2259639" y="420375"/>
            <a:ext cx="252715" cy="119580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B7538EB-0787-9B0C-D05C-18BF808B06FD}"/>
              </a:ext>
            </a:extLst>
          </p:cNvPr>
          <p:cNvCxnSpPr>
            <a:cxnSpLocks/>
          </p:cNvCxnSpPr>
          <p:nvPr/>
        </p:nvCxnSpPr>
        <p:spPr>
          <a:xfrm>
            <a:off x="488969" y="1059347"/>
            <a:ext cx="0" cy="39837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B98469-2A13-8243-9DBE-223FFFD348D5}"/>
                  </a:ext>
                </a:extLst>
              </p:cNvPr>
              <p:cNvSpPr txBox="1"/>
              <p:nvPr/>
            </p:nvSpPr>
            <p:spPr>
              <a:xfrm>
                <a:off x="1589983" y="1167526"/>
                <a:ext cx="737007" cy="246221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000"/>
                        <m:t>Waypoint</m:t>
                      </m:r>
                      <m:r>
                        <a:rPr lang="en-US" sz="1000"/>
                        <m:t> 1</m:t>
                      </m:r>
                    </m:oMath>
                  </m:oMathPara>
                </a14:m>
                <a:endParaRPr lang="en-DE" sz="1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B98469-2A13-8243-9DBE-223FFFD34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983" y="1167526"/>
                <a:ext cx="737007" cy="246221"/>
              </a:xfrm>
              <a:prstGeom prst="rect">
                <a:avLst/>
              </a:prstGeom>
              <a:blipFill>
                <a:blip r:embed="rId11"/>
                <a:stretch>
                  <a:fillRect r="-4132" b="-250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FFC6A5-5C4C-C6D6-C1DF-EE8A97BC49A7}"/>
              </a:ext>
            </a:extLst>
          </p:cNvPr>
          <p:cNvCxnSpPr>
            <a:cxnSpLocks/>
          </p:cNvCxnSpPr>
          <p:nvPr/>
        </p:nvCxnSpPr>
        <p:spPr>
          <a:xfrm flipH="1" flipV="1">
            <a:off x="1732378" y="1442509"/>
            <a:ext cx="185752" cy="12482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412E18-EAB4-3ED6-F65A-32E52AD55888}"/>
              </a:ext>
            </a:extLst>
          </p:cNvPr>
          <p:cNvCxnSpPr>
            <a:cxnSpLocks/>
          </p:cNvCxnSpPr>
          <p:nvPr/>
        </p:nvCxnSpPr>
        <p:spPr>
          <a:xfrm flipH="1">
            <a:off x="1602737" y="1431986"/>
            <a:ext cx="129641" cy="27069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5E42DCD-6CBC-DB85-9017-33BD0A12293F}"/>
                  </a:ext>
                </a:extLst>
              </p:cNvPr>
              <p:cNvSpPr txBox="1"/>
              <p:nvPr/>
            </p:nvSpPr>
            <p:spPr>
              <a:xfrm>
                <a:off x="752171" y="1640230"/>
                <a:ext cx="776175" cy="246221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000" smtClean="0"/>
                        <m:t>Waypoint</m:t>
                      </m:r>
                      <m:r>
                        <a:rPr lang="en-US" sz="1000"/>
                        <m:t> </m:t>
                      </m:r>
                      <m:r>
                        <a:rPr lang="en-GB" sz="1000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DE" sz="1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5E42DCD-6CBC-DB85-9017-33BD0A122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71" y="1640230"/>
                <a:ext cx="776175" cy="246221"/>
              </a:xfrm>
              <a:prstGeom prst="rect">
                <a:avLst/>
              </a:prstGeom>
              <a:blipFill>
                <a:blip r:embed="rId1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3BB96F-D3C7-DE43-E693-C5C99EAD28B8}"/>
              </a:ext>
            </a:extLst>
          </p:cNvPr>
          <p:cNvCxnSpPr>
            <a:cxnSpLocks/>
          </p:cNvCxnSpPr>
          <p:nvPr/>
        </p:nvCxnSpPr>
        <p:spPr>
          <a:xfrm>
            <a:off x="1602737" y="1716159"/>
            <a:ext cx="909617" cy="3243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B9C6C0D-FCB8-B587-C896-02D2586AA463}"/>
                  </a:ext>
                </a:extLst>
              </p:cNvPr>
              <p:cNvSpPr txBox="1"/>
              <p:nvPr/>
            </p:nvSpPr>
            <p:spPr>
              <a:xfrm>
                <a:off x="2441616" y="1936426"/>
                <a:ext cx="77995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000" smtClean="0">
                          <a:solidFill>
                            <a:srgbClr val="C00000"/>
                          </a:solidFill>
                        </a:rPr>
                        <m:t>Waypoint</m:t>
                      </m:r>
                      <m:r>
                        <a:rPr lang="en-US" sz="100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a:rPr lang="en-GB" sz="1000">
                          <a:solidFill>
                            <a:srgbClr val="C00000"/>
                          </a:solidFill>
                        </a:rPr>
                        <m:t>3</m:t>
                      </m:r>
                    </m:oMath>
                  </m:oMathPara>
                </a14:m>
                <a:endParaRPr lang="en-DE" sz="1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B9C6C0D-FCB8-B587-C896-02D2586AA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616" y="1936426"/>
                <a:ext cx="779950" cy="246221"/>
              </a:xfrm>
              <a:prstGeom prst="rect">
                <a:avLst/>
              </a:prstGeom>
              <a:blipFill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3036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TU-Pseudonym 7504255944999905</dc:creator>
  <cp:lastModifiedBy>TU-Pseudonym 7504255944999905</cp:lastModifiedBy>
  <cp:revision>55</cp:revision>
  <dcterms:created xsi:type="dcterms:W3CDTF">2022-08-06T16:43:44Z</dcterms:created>
  <dcterms:modified xsi:type="dcterms:W3CDTF">2024-10-11T13:14:11Z</dcterms:modified>
</cp:coreProperties>
</file>