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876" r:id="rId2"/>
    <p:sldId id="1889" r:id="rId3"/>
    <p:sldId id="1887" r:id="rId4"/>
    <p:sldId id="1888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912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</p:cNvCxnSpPr>
          <p:nvPr/>
        </p:nvCxnSpPr>
        <p:spPr>
          <a:xfrm flipV="1">
            <a:off x="1823768" y="350812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4129280" y="120401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279520" y="240996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083664" y="366457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A9F0A9-16A4-EC27-7D74-9B3235F87DDF}"/>
              </a:ext>
            </a:extLst>
          </p:cNvPr>
          <p:cNvCxnSpPr>
            <a:cxnSpLocks/>
          </p:cNvCxnSpPr>
          <p:nvPr/>
        </p:nvCxnSpPr>
        <p:spPr>
          <a:xfrm>
            <a:off x="3004152" y="293827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3C87B6-95E6-960E-0046-CC78C1C4125A}"/>
              </a:ext>
            </a:extLst>
          </p:cNvPr>
          <p:cNvCxnSpPr>
            <a:cxnSpLocks/>
          </p:cNvCxnSpPr>
          <p:nvPr/>
        </p:nvCxnSpPr>
        <p:spPr>
          <a:xfrm>
            <a:off x="9157987" y="370716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D2D9-329A-0C26-547E-F1CCE978D33F}"/>
              </a:ext>
            </a:extLst>
          </p:cNvPr>
          <p:cNvCxnSpPr>
            <a:cxnSpLocks/>
          </p:cNvCxnSpPr>
          <p:nvPr/>
        </p:nvCxnSpPr>
        <p:spPr>
          <a:xfrm flipH="1">
            <a:off x="2781394" y="362965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0128B-3100-0643-CB91-7CC06BD1A70C}"/>
              </a:ext>
            </a:extLst>
          </p:cNvPr>
          <p:cNvCxnSpPr>
            <a:cxnSpLocks/>
          </p:cNvCxnSpPr>
          <p:nvPr/>
        </p:nvCxnSpPr>
        <p:spPr>
          <a:xfrm flipH="1">
            <a:off x="9140692" y="294082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806E5-E6A4-2814-2267-864F0888D3CB}"/>
              </a:ext>
            </a:extLst>
          </p:cNvPr>
          <p:cNvCxnSpPr>
            <a:cxnSpLocks/>
          </p:cNvCxnSpPr>
          <p:nvPr/>
        </p:nvCxnSpPr>
        <p:spPr>
          <a:xfrm flipV="1">
            <a:off x="2789502" y="395060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2211E0-78A5-2850-79FA-CDC4BCE90BF1}"/>
              </a:ext>
            </a:extLst>
          </p:cNvPr>
          <p:cNvCxnSpPr>
            <a:cxnSpLocks/>
          </p:cNvCxnSpPr>
          <p:nvPr/>
        </p:nvCxnSpPr>
        <p:spPr>
          <a:xfrm>
            <a:off x="3004152" y="206737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87A580-1A57-D23F-B292-A84EB34731CD}"/>
              </a:ext>
            </a:extLst>
          </p:cNvPr>
          <p:cNvCxnSpPr>
            <a:cxnSpLocks/>
          </p:cNvCxnSpPr>
          <p:nvPr/>
        </p:nvCxnSpPr>
        <p:spPr>
          <a:xfrm>
            <a:off x="9319279" y="203894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C1E7C-3E81-DD1E-153B-401534DB80F6}"/>
              </a:ext>
            </a:extLst>
          </p:cNvPr>
          <p:cNvCxnSpPr>
            <a:cxnSpLocks/>
          </p:cNvCxnSpPr>
          <p:nvPr/>
        </p:nvCxnSpPr>
        <p:spPr>
          <a:xfrm flipV="1">
            <a:off x="9376429" y="4095130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/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/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/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/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62</Words>
  <Application>Microsoft Office PowerPoint</Application>
  <PresentationFormat>Widescreen</PresentationFormat>
  <Paragraphs>53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1.1</vt:lpstr>
      <vt:lpstr>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Ezgi Taş</cp:lastModifiedBy>
  <cp:revision>7</cp:revision>
  <dcterms:created xsi:type="dcterms:W3CDTF">2025-09-05T19:33:33Z</dcterms:created>
  <dcterms:modified xsi:type="dcterms:W3CDTF">2025-09-30T11:24:44Z</dcterms:modified>
</cp:coreProperties>
</file>