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C0D0F6-44C2-4139-9F29-DEAB01422E7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72883-B16B-4183-890E-4363DB6C42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75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205BE-0A96-6FC6-22B8-3F194895B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52EF9-A37A-86B3-0AB2-048A49302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A03C-ED5E-B9F1-9051-1238BE116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4DE18-B5D1-45D9-9E87-41EAD3B0B9DA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15919-6658-C956-FD65-109D8A62D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2A870-5F96-0C41-8BA8-2E8B6991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7F86B-5D91-807D-33E9-9A32DD2E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DE7C3-F753-7747-D279-E2F52C3A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4CEE4-8B5D-CF34-894D-8F3AB595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4653C-9B37-49A0-B510-DD5D90F3D8BD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3137E-CF04-4219-748A-8F106736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F129-E31A-33AD-5D45-DCF8D9F8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33C72-6E98-008F-7369-B6360FCB5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FB4D8-6EDF-8ABD-1285-83BE268A6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7454E-CC54-BD6C-C137-CA716F111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3F4C-BCD9-4030-B622-CD26191196A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A4D8E-3067-9056-B07B-CADD7F52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B65C6-1962-1C6B-C78B-5D0FB0B7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3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0E113-178F-CF4A-F076-21DFCA458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8502-7CE8-9376-C711-A8F016582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C402C-AA54-AD27-1F81-0DBC3F22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72F8-4849-40C7-99D7-C297BF8D9828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B246A-5DF3-11E1-F414-4ED6FB81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04AB7-8149-523E-FB68-4958B759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10620-64AA-20AE-6200-EB3825DA3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273EF-2752-8E83-3B94-B2B4182D8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E06D8-608C-B6B3-55DB-4C348819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50938-E1ED-4D37-A876-71A0F0749CD4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87C6C-8872-46E8-A274-AB971F24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3BA88-472F-0017-DC59-BF5A6DA8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75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9B91-C6D7-5549-9943-79769EFD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DFF96-0F1E-7A94-7A94-6A5F1F95EF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2C0F1-F2F0-AB12-3F34-C40E0DD8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E465D-4BB8-0C66-8248-6F2015AE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3D460-FEC4-48F4-A9D1-10E889F0848E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EF06-2E59-B3D0-3A65-8A572F5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F294A-DA0C-D6AB-A03C-C9F66521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1754-4B33-9CDA-1556-F55DCD0B8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E09C8-5605-34C7-B95D-2852D5F2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2F79D-914D-6ABE-0819-F25459AFD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8D5B6-FE45-B374-41DC-D694CA3FB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171C0-3802-B9D9-D3E6-A8DDE58BD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C175AD-A836-70A2-C34B-4DDF938DC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C9A81-2A80-4272-8FDE-EFB850D96C8F}" type="datetime1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596C8-9FE7-5933-AB90-8240A1690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F94389-4153-F170-8918-C45A1A463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761B-9EE3-59DB-2289-5A3B503C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2AAFB-7F7B-276B-EAB6-1650EE5C6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5B968-F21E-41C6-BEC5-2BADD5054AC1}" type="datetime1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891B8-FDA8-E75D-53B2-44E5C836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3D50DE-CDBC-C398-9CBC-FD9058CE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5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AE16F-B682-C297-FFE6-612D100F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C765-EE83-44B8-9DD8-4843EE66A729}" type="datetime1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EB809-725F-D41D-0439-815A8594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B73EB-6D38-DEBA-0356-D44FAA14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9404-C5B7-211B-8658-8C90B6109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649EB-FD44-C948-9E05-6FE2871EF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C8489F-901B-D9C8-C57A-F8914088E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F1821-D1FC-A11D-63CB-882A7A71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F3E9B-2D66-41D7-8302-1B612ED56CEF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FA301-AEBF-982B-6629-F4F13E521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39EAB-39F1-54E4-9466-09C06DA9E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80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C3B5-CFD6-739E-BA6D-E0BB09AF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7AD05-8C2B-E2FB-302B-64B1B94A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05F67-AA87-B3B6-FF26-C1EBCB700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2918D2-073B-DC68-DBEA-BC27EBF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AFCE-13D7-4452-A4EC-680D0259EAD6}" type="datetime1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26CF-E397-24C0-4C27-B2A47AB0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2B4E-A9DD-09B6-A1C4-64AE0D67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1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3AF45-9729-907B-59D0-8C6BC3EAE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677EF-72B3-40CF-DD45-7B511589E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60AD6-0A79-8988-0B94-D2812B98E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A4C1-987F-47C2-90F4-7632FD904E43}" type="datetime1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04BBC-DCFD-FAC5-035C-D744AF7A8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4783-6329-75F1-BCE8-191F347E34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1A86C-F01E-4C0E-9F03-54E8BB23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9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9C13-D128-1DA5-1593-7EC2728D2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DFC44-07CA-E780-4333-39421EA13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3A8-EE83-76E2-DF45-6F99C703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A86C-F01E-4C0E-9F03-54E8BB23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5611-07A4-A631-737A-BF3F76625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210182"/>
            <a:ext cx="4584192" cy="878459"/>
          </a:xfrm>
        </p:spPr>
        <p:txBody>
          <a:bodyPr>
            <a:noAutofit/>
          </a:bodyPr>
          <a:lstStyle/>
          <a:p>
            <a:r>
              <a:rPr lang="en-US" sz="3200" dirty="0"/>
              <a:t>Experiment: Design 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FAB48-08BD-F7A5-3F0D-7787081A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4" y="0"/>
            <a:ext cx="5320145" cy="2681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9AE60D-6E17-7203-3899-31ED6C1269AB}"/>
              </a:ext>
            </a:extLst>
          </p:cNvPr>
          <p:cNvSpPr txBox="1"/>
          <p:nvPr/>
        </p:nvSpPr>
        <p:spPr>
          <a:xfrm>
            <a:off x="10526857" y="25516"/>
            <a:ext cx="1312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Design 1.1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5D0C14-55E0-9485-6BE1-890F99FE2E1A}"/>
              </a:ext>
            </a:extLst>
          </p:cNvPr>
          <p:cNvSpPr txBox="1"/>
          <p:nvPr/>
        </p:nvSpPr>
        <p:spPr>
          <a:xfrm>
            <a:off x="27432" y="960120"/>
            <a:ext cx="3809277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Validate the synchronization of pulses through the three different pipes.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Architecture</a:t>
            </a:r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Transmitter + CNN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Chemicals</a:t>
            </a:r>
            <a:endParaRPr lang="en-US" sz="1400" dirty="0"/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Tartrazine and H2O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Study phase</a:t>
            </a:r>
            <a:endParaRPr lang="en-US" sz="1400" dirty="0"/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Theoretical calculations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Simulation in COMSOL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Experimental validation is missing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77A29-D841-2824-9791-356B8C0AB1B6}"/>
              </a:ext>
            </a:extLst>
          </p:cNvPr>
          <p:cNvSpPr txBox="1"/>
          <p:nvPr/>
        </p:nvSpPr>
        <p:spPr>
          <a:xfrm>
            <a:off x="9693998" y="7136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D22D92-91B0-7F61-35D0-23A646C03905}"/>
              </a:ext>
            </a:extLst>
          </p:cNvPr>
          <p:cNvSpPr txBox="1"/>
          <p:nvPr/>
        </p:nvSpPr>
        <p:spPr>
          <a:xfrm>
            <a:off x="9072979" y="3331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90B80E-162E-5C0A-1352-64C6021F5687}"/>
              </a:ext>
            </a:extLst>
          </p:cNvPr>
          <p:cNvSpPr txBox="1"/>
          <p:nvPr/>
        </p:nvSpPr>
        <p:spPr>
          <a:xfrm>
            <a:off x="9072979" y="17965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3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008EE430-F054-1078-405E-B6EB59F9F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57110" y="2865826"/>
            <a:ext cx="2667000" cy="200025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A004887-2B2E-DF66-398F-7DC335A0D9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5206" y="4857750"/>
            <a:ext cx="2667000" cy="20002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5FF4B6-AA8B-228C-72C6-BF6F5DA4BC32}"/>
              </a:ext>
            </a:extLst>
          </p:cNvPr>
          <p:cNvSpPr txBox="1"/>
          <p:nvPr/>
        </p:nvSpPr>
        <p:spPr>
          <a:xfrm>
            <a:off x="5361950" y="3599826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C231985-37D7-9B9D-6C77-895DD18222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33896" y="4841043"/>
            <a:ext cx="2667000" cy="200025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7C6CA0C9-A4FC-4399-420D-2EC328FB1F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75800" y="2840793"/>
            <a:ext cx="2667000" cy="20002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7767B3-F2CC-5771-A27E-1FC0A20885F0}"/>
              </a:ext>
            </a:extLst>
          </p:cNvPr>
          <p:cNvSpPr txBox="1"/>
          <p:nvPr/>
        </p:nvSpPr>
        <p:spPr>
          <a:xfrm>
            <a:off x="8546123" y="370925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E962B8CB-6AA2-7575-6064-CF4CC36172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500896" y="2824102"/>
            <a:ext cx="2667000" cy="200025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882048DE-8BC0-FFC9-FE9F-5AD0B5A953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1297" y="4841043"/>
            <a:ext cx="2667000" cy="2000250"/>
          </a:xfrm>
          <a:prstGeom prst="rect">
            <a:avLst/>
          </a:prstGeom>
        </p:spPr>
      </p:pic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41FDAD24-CACD-B5A9-A6CF-840449A1B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" y="6465255"/>
            <a:ext cx="2743200" cy="365125"/>
          </a:xfrm>
        </p:spPr>
        <p:txBody>
          <a:bodyPr/>
          <a:lstStyle/>
          <a:p>
            <a:pPr algn="l"/>
            <a:fld id="{3801A86C-F01E-4C0E-9F03-54E8BB238C7F}" type="slidenum">
              <a:rPr lang="en-US" smtClean="0"/>
              <a:pPr algn="l"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CFB8A-27BD-6D04-FB96-DDEDDC940259}"/>
              </a:ext>
            </a:extLst>
          </p:cNvPr>
          <p:cNvSpPr txBox="1"/>
          <p:nvPr/>
        </p:nvSpPr>
        <p:spPr>
          <a:xfrm>
            <a:off x="7347554" y="36292"/>
            <a:ext cx="21444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400" dirty="0"/>
              <a:t>Dimension: 4.8 x 2.9 cm</a:t>
            </a:r>
          </a:p>
        </p:txBody>
      </p:sp>
    </p:spTree>
    <p:extLst>
      <p:ext uri="{BB962C8B-B14F-4D97-AF65-F5344CB8AC3E}">
        <p14:creationId xmlns:p14="http://schemas.microsoft.com/office/powerpoint/2010/main" val="169057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F2DFE-9401-992D-BD20-97882CF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AFB4-1D0F-A4C7-620D-2E2B274B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6" y="210182"/>
            <a:ext cx="4584192" cy="878459"/>
          </a:xfrm>
        </p:spPr>
        <p:txBody>
          <a:bodyPr>
            <a:noAutofit/>
          </a:bodyPr>
          <a:lstStyle/>
          <a:p>
            <a:r>
              <a:rPr lang="en-US" sz="3200" dirty="0"/>
              <a:t>Experiment 1: Design 1.1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02F611-99D1-B69B-6044-688D80D5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854" y="0"/>
            <a:ext cx="5320145" cy="26811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4D4D9-64AD-91EB-8359-BE423A2292D3}"/>
              </a:ext>
            </a:extLst>
          </p:cNvPr>
          <p:cNvSpPr txBox="1"/>
          <p:nvPr/>
        </p:nvSpPr>
        <p:spPr>
          <a:xfrm>
            <a:off x="10526857" y="25516"/>
            <a:ext cx="131216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Design 1.1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7D1E9-B9C1-6EE5-A65E-CEAE5869140B}"/>
              </a:ext>
            </a:extLst>
          </p:cNvPr>
          <p:cNvSpPr txBox="1"/>
          <p:nvPr/>
        </p:nvSpPr>
        <p:spPr>
          <a:xfrm>
            <a:off x="27432" y="960120"/>
            <a:ext cx="3809277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Purpose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Validate the synchronization of pulses through the three different pipes.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Architecture</a:t>
            </a:r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Transmitter + CNN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b="1" dirty="0"/>
              <a:t>Dimensions</a:t>
            </a:r>
          </a:p>
          <a:p>
            <a:pPr marL="231775" lvl="1" indent="-112713">
              <a:spcBef>
                <a:spcPts val="600"/>
              </a:spcBef>
              <a:buFont typeface="Calibri" panose="020F0502020204030204" pitchFamily="34" charset="0"/>
              <a:buChar char="‐"/>
              <a:tabLst>
                <a:tab pos="461963" algn="l"/>
              </a:tabLst>
            </a:pPr>
            <a:r>
              <a:rPr lang="en-US" sz="1400" dirty="0"/>
              <a:t>Total size: 4.8 x 2.9 cm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Chemicals</a:t>
            </a:r>
            <a:endParaRPr lang="en-US" sz="1400" dirty="0"/>
          </a:p>
          <a:p>
            <a:pPr marL="231775" lvl="1" indent="-115888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Tartrazine and H2O</a:t>
            </a:r>
          </a:p>
          <a:p>
            <a:pPr marL="115888" indent="-1158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dirty="0"/>
              <a:t> </a:t>
            </a:r>
            <a:r>
              <a:rPr lang="en-US" sz="1400" b="1" dirty="0"/>
              <a:t>Study phase</a:t>
            </a:r>
            <a:endParaRPr lang="en-US" sz="1400" dirty="0"/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Theoretical calculations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Simulation in COMSOL completed</a:t>
            </a:r>
          </a:p>
          <a:p>
            <a:pPr marL="742950" lvl="1" indent="-285750">
              <a:spcBef>
                <a:spcPts val="600"/>
              </a:spcBef>
              <a:buFont typeface="Calibri" panose="020F0502020204030204" pitchFamily="34" charset="0"/>
              <a:buChar char="‐"/>
            </a:pPr>
            <a:r>
              <a:rPr lang="en-US" sz="1400" dirty="0"/>
              <a:t>Experimental validation is missing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74A31E-0BB5-A162-760D-4530A42046B1}"/>
              </a:ext>
            </a:extLst>
          </p:cNvPr>
          <p:cNvSpPr txBox="1"/>
          <p:nvPr/>
        </p:nvSpPr>
        <p:spPr>
          <a:xfrm>
            <a:off x="9693998" y="7136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EA961C-C0B9-38F3-118A-68A55D4AA2C7}"/>
              </a:ext>
            </a:extLst>
          </p:cNvPr>
          <p:cNvSpPr txBox="1"/>
          <p:nvPr/>
        </p:nvSpPr>
        <p:spPr>
          <a:xfrm>
            <a:off x="9072979" y="33318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8B44C8-85D3-432D-1925-9133A7F84168}"/>
              </a:ext>
            </a:extLst>
          </p:cNvPr>
          <p:cNvSpPr txBox="1"/>
          <p:nvPr/>
        </p:nvSpPr>
        <p:spPr>
          <a:xfrm>
            <a:off x="9072979" y="179654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3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0AC7B22E-9527-2EF5-F59A-ABBD03833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7432" y="6465255"/>
            <a:ext cx="2743200" cy="365125"/>
          </a:xfrm>
        </p:spPr>
        <p:txBody>
          <a:bodyPr/>
          <a:lstStyle/>
          <a:p>
            <a:pPr algn="l"/>
            <a:fld id="{3801A86C-F01E-4C0E-9F03-54E8BB238C7F}" type="slidenum">
              <a:rPr lang="en-US" smtClean="0"/>
              <a:pPr algn="l"/>
              <a:t>3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5E736DA-050D-CFC0-4234-873335EDE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68779" y="3135660"/>
            <a:ext cx="4926293" cy="369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63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115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Experiment: Design 1.1</vt:lpstr>
      <vt:lpstr>Experiment 1: 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Ezgi Taş</dc:creator>
  <cp:lastModifiedBy>Ezgi Taş</cp:lastModifiedBy>
  <cp:revision>2</cp:revision>
  <dcterms:created xsi:type="dcterms:W3CDTF">2025-09-29T10:19:12Z</dcterms:created>
  <dcterms:modified xsi:type="dcterms:W3CDTF">2025-09-30T10:22:49Z</dcterms:modified>
</cp:coreProperties>
</file>