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C9C1-6969-3ED3-E707-A9E499C53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B844D-27C1-E127-639A-F18E771EA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9D5A-795B-013D-275E-DA6A8CC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679D-CCA1-9A01-1397-492FFEFE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CB11-AB21-0E49-C5C1-E9907658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675C-F469-2B1C-9E95-266C180A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68BA6-418C-4BA5-C53B-ECDA11CC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26E6-DDF0-BA00-74B5-5FC00707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D261-00CF-B6AD-9892-C44ECFB3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2604-E448-AFEE-6156-AFD5A10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8FA03-555F-A631-9E69-FB03FD1E8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6F27B-D695-A49F-8830-8305DD08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F5E7-E1C1-CA0A-1C77-800800A3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DD86-FA25-2EBA-627C-FB96A9B0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92A8-D1D0-6FB7-DA0A-17C9F1E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A989-9D1B-BA73-89A5-442A1362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5F49-C795-BA82-804A-2464C61D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4DE9-8FC1-FB4A-ACFA-C472056B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6903-55D9-C370-86FB-05F6164B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B889-63E2-171E-81ED-49AC9ED3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FADA-335B-C8CF-412C-60274CF1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1697-B55A-8342-5BDF-E12EC0CA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13CB-D787-E2C8-35F8-93DAFCB2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4FF7-C30E-A34C-DB8D-01ECE5DB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B181-75F1-4D74-A3E0-EE69C46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C737-B556-5F0C-431B-8A1A718C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084E-760F-5DC6-B770-466C7124D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EC41-EB42-E30C-8A51-206BBB46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785D-B046-781D-E44E-801DC7BF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A4DB6-5CA9-9194-0D14-74BA4478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E4939-D118-C069-5961-74B083A8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246E-904B-1DE5-8FF7-270B3037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FAC6F-E7E2-2CDB-6878-3BCD0136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0A6E3-BD2F-55BF-53DE-F0486942C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422F0-84ED-9A5E-64B0-8F3FA1AFC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0B7B-2114-7222-0FEA-041F374DF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A52D6-3C21-425C-4672-5A173E95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D4354-4925-B4F3-C581-009D3CA6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F1496-EB18-F3F8-7A9E-95CF3A2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2CCB-DE6C-C876-018F-A6DC7DC4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60559-27CD-B767-CF29-B41C5D6D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AD2B3-8E6A-35B6-685C-DC9DEE80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8938-6709-916F-2408-6B85BAF3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B301F-EA9B-3DD8-580C-B8BF266A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E5331-9967-311E-3F66-4892C55D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41D5-9470-F2F4-7B91-E9023D10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3E0C-5070-93B0-EF2D-DBBB82AE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BF95-7B1F-418B-1A18-7060CBFC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45A53-2EBE-A154-8D12-C789862DE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C5B84-F731-8BC7-8B8A-0246E32A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C69A-E256-0EA0-8990-00CFF8C6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5DB5-78C0-A131-7F8A-0BA8250E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9469-3753-F339-C0A8-545B6663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D876C-CE4A-9C44-F721-6B1EBB8BD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74915-F835-1DE9-AB46-AB69C5EA4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72A43-E500-24E9-790D-8A5E4381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A36D7-2D13-A21A-CFCE-AE22F2C4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7B7B3-1D66-C840-E815-F414171C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2D2FD-A83E-FC7B-0BED-56B68875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47B91-7791-DDF4-7952-042CF4E9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93701-5458-E27F-EA3E-FB9A63D28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4B2A2-EFFC-47D1-B8E6-D189B282DE4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870B-74CA-2F53-6A67-817A6013C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0524-2BA3-9E79-96A3-26E1F561D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86D42-8D15-4C8A-92BE-15A575E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>
            <a:extLst>
              <a:ext uri="{FF2B5EF4-FFF2-40B4-BE49-F238E27FC236}">
                <a16:creationId xmlns:a16="http://schemas.microsoft.com/office/drawing/2014/main" id="{B788746D-1C59-0294-0924-8A272A2B4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0" b="16610"/>
          <a:stretch/>
        </p:blipFill>
        <p:spPr bwMode="auto">
          <a:xfrm rot="1746047">
            <a:off x="3379452" y="5143916"/>
            <a:ext cx="2571366" cy="181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6E2A58-FF14-3304-6017-2F6773BCC608}"/>
              </a:ext>
            </a:extLst>
          </p:cNvPr>
          <p:cNvCxnSpPr>
            <a:cxnSpLocks/>
            <a:stCxn id="24" idx="3"/>
            <a:endCxn id="5" idx="0"/>
          </p:cNvCxnSpPr>
          <p:nvPr/>
        </p:nvCxnSpPr>
        <p:spPr>
          <a:xfrm>
            <a:off x="434164" y="2124819"/>
            <a:ext cx="2059744" cy="6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5491C2E-C9DE-CC46-980E-B7EBE2D790F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498484" y="1916228"/>
            <a:ext cx="421247" cy="4304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DE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8AF90-A30E-0D87-D496-39D0665281F6}"/>
                  </a:ext>
                </a:extLst>
              </p:cNvPr>
              <p:cNvSpPr txBox="1"/>
              <p:nvPr/>
            </p:nvSpPr>
            <p:spPr>
              <a:xfrm>
                <a:off x="2528339" y="1937584"/>
                <a:ext cx="2734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8AF90-A30E-0D87-D496-39D066528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339" y="1937584"/>
                <a:ext cx="273441" cy="369332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B24BAB6-6B40-1FE4-B2F7-AABC3A289D80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568142" y="2280362"/>
            <a:ext cx="1988797" cy="431632"/>
          </a:xfrm>
          <a:prstGeom prst="bentConnector3">
            <a:avLst>
              <a:gd name="adj1" fmla="val 74692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F52FF1-6657-9BB6-8E89-C6D7F7EBDD99}"/>
              </a:ext>
            </a:extLst>
          </p:cNvPr>
          <p:cNvCxnSpPr>
            <a:cxnSpLocks/>
            <a:stCxn id="21" idx="3"/>
            <a:endCxn id="5" idx="7"/>
          </p:cNvCxnSpPr>
          <p:nvPr/>
        </p:nvCxnSpPr>
        <p:spPr>
          <a:xfrm>
            <a:off x="492192" y="1311769"/>
            <a:ext cx="2064747" cy="670726"/>
          </a:xfrm>
          <a:prstGeom prst="bentConnector3">
            <a:avLst>
              <a:gd name="adj1" fmla="val 72963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08DD166-2234-B61F-CFDD-20E11F2912C0}"/>
              </a:ext>
            </a:extLst>
          </p:cNvPr>
          <p:cNvCxnSpPr>
            <a:cxnSpLocks/>
            <a:stCxn id="25" idx="3"/>
            <a:endCxn id="5" idx="6"/>
          </p:cNvCxnSpPr>
          <p:nvPr/>
        </p:nvCxnSpPr>
        <p:spPr>
          <a:xfrm>
            <a:off x="434177" y="776189"/>
            <a:ext cx="2274931" cy="1144616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30597A-A031-DF68-8742-A90DAB7578F0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H="1" flipV="1">
            <a:off x="2924308" y="2131428"/>
            <a:ext cx="2655081" cy="7997"/>
          </a:xfrm>
          <a:prstGeom prst="straightConnector1">
            <a:avLst/>
          </a:prstGeom>
          <a:ln w="254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4262CF-6F9B-CF4B-2DDA-2D1004A67B3B}"/>
              </a:ext>
            </a:extLst>
          </p:cNvPr>
          <p:cNvSpPr/>
          <p:nvPr/>
        </p:nvSpPr>
        <p:spPr>
          <a:xfrm rot="16200000">
            <a:off x="5422182" y="1656533"/>
            <a:ext cx="1280197" cy="96578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53BE0-EDB5-6E00-4B2E-80332883B209}"/>
              </a:ext>
            </a:extLst>
          </p:cNvPr>
          <p:cNvCxnSpPr>
            <a:cxnSpLocks/>
          </p:cNvCxnSpPr>
          <p:nvPr/>
        </p:nvCxnSpPr>
        <p:spPr>
          <a:xfrm rot="5400000" flipH="1">
            <a:off x="6017518" y="1750615"/>
            <a:ext cx="0" cy="765155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A5B31E-F1E3-8E97-0A1B-A4DA46989F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9568" y="2075705"/>
            <a:ext cx="1020917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D63A971-BA60-79EF-C7D4-2504BD979EB5}"/>
              </a:ext>
            </a:extLst>
          </p:cNvPr>
          <p:cNvSpPr/>
          <p:nvPr/>
        </p:nvSpPr>
        <p:spPr>
          <a:xfrm>
            <a:off x="5663674" y="1890975"/>
            <a:ext cx="805338" cy="511084"/>
          </a:xfrm>
          <a:custGeom>
            <a:avLst/>
            <a:gdLst>
              <a:gd name="connsiteX0" fmla="*/ 0 w 307975"/>
              <a:gd name="connsiteY0" fmla="*/ 195263 h 195447"/>
              <a:gd name="connsiteX1" fmla="*/ 88900 w 307975"/>
              <a:gd name="connsiteY1" fmla="*/ 179388 h 195447"/>
              <a:gd name="connsiteX2" fmla="*/ 155575 w 307975"/>
              <a:gd name="connsiteY2" fmla="*/ 93663 h 195447"/>
              <a:gd name="connsiteX3" fmla="*/ 209550 w 307975"/>
              <a:gd name="connsiteY3" fmla="*/ 19050 h 195447"/>
              <a:gd name="connsiteX4" fmla="*/ 307975 w 307975"/>
              <a:gd name="connsiteY4" fmla="*/ 0 h 19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95447">
                <a:moveTo>
                  <a:pt x="0" y="195263"/>
                </a:moveTo>
                <a:cubicBezTo>
                  <a:pt x="31485" y="195792"/>
                  <a:pt x="62971" y="196321"/>
                  <a:pt x="88900" y="179388"/>
                </a:cubicBezTo>
                <a:cubicBezTo>
                  <a:pt x="114829" y="162455"/>
                  <a:pt x="135467" y="120386"/>
                  <a:pt x="155575" y="93663"/>
                </a:cubicBezTo>
                <a:cubicBezTo>
                  <a:pt x="175683" y="66940"/>
                  <a:pt x="184150" y="34661"/>
                  <a:pt x="209550" y="19050"/>
                </a:cubicBezTo>
                <a:cubicBezTo>
                  <a:pt x="234950" y="3439"/>
                  <a:pt x="271462" y="1719"/>
                  <a:pt x="30797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F64078-8CC0-94F7-8599-14865F89EBC9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6902797" y="1781810"/>
            <a:ext cx="7092" cy="722330"/>
          </a:xfrm>
          <a:prstGeom prst="straightConnector1">
            <a:avLst/>
          </a:prstGeom>
          <a:ln w="254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F08E3D-9A59-1CF7-77E7-7836D6F4579B}"/>
                  </a:ext>
                </a:extLst>
              </p:cNvPr>
              <p:cNvSpPr txBox="1"/>
              <p:nvPr/>
            </p:nvSpPr>
            <p:spPr>
              <a:xfrm>
                <a:off x="6679296" y="1697036"/>
                <a:ext cx="13661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F08E3D-9A59-1CF7-77E7-7836D6F4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96" y="1697036"/>
                <a:ext cx="1366150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4A210E-D293-A20A-BC93-6A7099847297}"/>
              </a:ext>
            </a:extLst>
          </p:cNvPr>
          <p:cNvSpPr txBox="1"/>
          <p:nvPr/>
        </p:nvSpPr>
        <p:spPr>
          <a:xfrm>
            <a:off x="5421342" y="806914"/>
            <a:ext cx="126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</a:t>
            </a:r>
          </a:p>
          <a:p>
            <a:pPr algn="ctr"/>
            <a:r>
              <a:rPr lang="en-US" dirty="0"/>
              <a:t>Function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1E4D9E-4C94-15C9-0FDC-5CF0FD2BC8E5}"/>
                  </a:ext>
                </a:extLst>
              </p:cNvPr>
              <p:cNvSpPr txBox="1"/>
              <p:nvPr/>
            </p:nvSpPr>
            <p:spPr>
              <a:xfrm>
                <a:off x="3100550" y="1254151"/>
                <a:ext cx="1660944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1E4D9E-4C94-15C9-0FDC-5CF0FD2B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50" y="1254151"/>
                <a:ext cx="1660944" cy="67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33EA79-4015-3885-7670-E6B3CABAB74D}"/>
                  </a:ext>
                </a:extLst>
              </p:cNvPr>
              <p:cNvSpPr txBox="1"/>
              <p:nvPr/>
            </p:nvSpPr>
            <p:spPr>
              <a:xfrm>
                <a:off x="1380550" y="1873527"/>
                <a:ext cx="3584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33EA79-4015-3885-7670-E6B3CABA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50" y="1873527"/>
                <a:ext cx="358495" cy="307777"/>
              </a:xfrm>
              <a:prstGeom prst="rect">
                <a:avLst/>
              </a:prstGeom>
              <a:blipFill>
                <a:blip r:embed="rId6"/>
                <a:stretch>
                  <a:fillRect l="-10169" r="-678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77035D-176F-E169-AADB-BF0886779529}"/>
                  </a:ext>
                </a:extLst>
              </p:cNvPr>
              <p:cNvSpPr txBox="1"/>
              <p:nvPr/>
            </p:nvSpPr>
            <p:spPr>
              <a:xfrm>
                <a:off x="1364463" y="2541379"/>
                <a:ext cx="3949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77035D-176F-E169-AADB-BF088677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63" y="2541379"/>
                <a:ext cx="394915" cy="307777"/>
              </a:xfrm>
              <a:prstGeom prst="rect">
                <a:avLst/>
              </a:prstGeom>
              <a:blipFill>
                <a:blip r:embed="rId7"/>
                <a:stretch>
                  <a:fillRect l="-9231" r="-4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769C70-E1F1-1AAE-7AAB-B7773AE149EF}"/>
                  </a:ext>
                </a:extLst>
              </p:cNvPr>
              <p:cNvSpPr txBox="1"/>
              <p:nvPr/>
            </p:nvSpPr>
            <p:spPr>
              <a:xfrm>
                <a:off x="191853" y="1157880"/>
                <a:ext cx="30033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769C70-E1F1-1AAE-7AAB-B7773AE1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3" y="1157880"/>
                <a:ext cx="300339" cy="307777"/>
              </a:xfrm>
              <a:prstGeom prst="rect">
                <a:avLst/>
              </a:prstGeom>
              <a:blipFill>
                <a:blip r:embed="rId8"/>
                <a:stretch>
                  <a:fillRect l="-10000" r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D3753A-7CC1-C0ED-EC5C-E9C80AA80D6F}"/>
                  </a:ext>
                </a:extLst>
              </p:cNvPr>
              <p:cNvSpPr txBox="1"/>
              <p:nvPr/>
            </p:nvSpPr>
            <p:spPr>
              <a:xfrm>
                <a:off x="1331088" y="1121225"/>
                <a:ext cx="3525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D3753A-7CC1-C0ED-EC5C-E9C80AA80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88" y="1121225"/>
                <a:ext cx="352532" cy="307777"/>
              </a:xfrm>
              <a:prstGeom prst="rect">
                <a:avLst/>
              </a:prstGeom>
              <a:blipFill>
                <a:blip r:embed="rId9"/>
                <a:stretch>
                  <a:fillRect l="-8621" r="-689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B9121-D968-4B6C-D31E-B1FE8C849F6C}"/>
                  </a:ext>
                </a:extLst>
              </p:cNvPr>
              <p:cNvSpPr txBox="1"/>
              <p:nvPr/>
            </p:nvSpPr>
            <p:spPr>
              <a:xfrm>
                <a:off x="225419" y="2558105"/>
                <a:ext cx="34272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B9121-D968-4B6C-D31E-B1FE8C849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9" y="2558105"/>
                <a:ext cx="342723" cy="307777"/>
              </a:xfrm>
              <a:prstGeom prst="rect">
                <a:avLst/>
              </a:prstGeom>
              <a:blipFill>
                <a:blip r:embed="rId10"/>
                <a:stretch>
                  <a:fillRect l="-12500" r="-53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CB527B-7B26-1B3D-9028-DA4121DEF8EA}"/>
                  </a:ext>
                </a:extLst>
              </p:cNvPr>
              <p:cNvSpPr txBox="1"/>
              <p:nvPr/>
            </p:nvSpPr>
            <p:spPr>
              <a:xfrm>
                <a:off x="127862" y="1970930"/>
                <a:ext cx="30630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CB527B-7B26-1B3D-9028-DA4121DE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2" y="1970930"/>
                <a:ext cx="306302" cy="307777"/>
              </a:xfrm>
              <a:prstGeom prst="rect">
                <a:avLst/>
              </a:prstGeom>
              <a:blipFill>
                <a:blip r:embed="rId11"/>
                <a:stretch>
                  <a:fillRect l="-14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3B78D4-5AB3-1C64-3A6B-0FFB1A3210E5}"/>
                  </a:ext>
                </a:extLst>
              </p:cNvPr>
              <p:cNvSpPr txBox="1"/>
              <p:nvPr/>
            </p:nvSpPr>
            <p:spPr>
              <a:xfrm>
                <a:off x="237777" y="622300"/>
                <a:ext cx="1964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3B78D4-5AB3-1C64-3A6B-0FFB1A321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7" y="622300"/>
                <a:ext cx="196400" cy="307777"/>
              </a:xfrm>
              <a:prstGeom prst="rect">
                <a:avLst/>
              </a:prstGeom>
              <a:blipFill>
                <a:blip r:embed="rId12"/>
                <a:stretch>
                  <a:fillRect l="-34375" r="-3125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E4D37F-CD5D-88BE-36C9-F6BB4B424AD3}"/>
                  </a:ext>
                </a:extLst>
              </p:cNvPr>
              <p:cNvSpPr txBox="1"/>
              <p:nvPr/>
            </p:nvSpPr>
            <p:spPr>
              <a:xfrm rot="5400000">
                <a:off x="98425" y="2259154"/>
                <a:ext cx="4526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E4D37F-CD5D-88BE-36C9-F6BB4B42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8425" y="2259154"/>
                <a:ext cx="45262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BE99EFD-D412-9F48-283B-DAD36ADF2A58}"/>
              </a:ext>
            </a:extLst>
          </p:cNvPr>
          <p:cNvSpPr/>
          <p:nvPr/>
        </p:nvSpPr>
        <p:spPr>
          <a:xfrm>
            <a:off x="689890" y="622300"/>
            <a:ext cx="4411406" cy="2601868"/>
          </a:xfrm>
          <a:prstGeom prst="roundRect">
            <a:avLst>
              <a:gd name="adj" fmla="val 11786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B561445-12ED-F1BC-BF5D-DEF9D354B04A}"/>
              </a:ext>
            </a:extLst>
          </p:cNvPr>
          <p:cNvSpPr/>
          <p:nvPr/>
        </p:nvSpPr>
        <p:spPr>
          <a:xfrm rot="5400000">
            <a:off x="2849371" y="1449208"/>
            <a:ext cx="325904" cy="4177946"/>
          </a:xfrm>
          <a:prstGeom prst="rightBrace">
            <a:avLst>
              <a:gd name="adj1" fmla="val 99909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Flask outline">
            <a:extLst>
              <a:ext uri="{FF2B5EF4-FFF2-40B4-BE49-F238E27FC236}">
                <a16:creationId xmlns:a16="http://schemas.microsoft.com/office/drawing/2014/main" id="{8BA8F139-E62D-5818-9D32-70407F6D2C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67665" y="3964387"/>
            <a:ext cx="1079168" cy="1079168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BE862B45-487D-67FB-F582-15A0DCF44493}"/>
              </a:ext>
            </a:extLst>
          </p:cNvPr>
          <p:cNvSpPr/>
          <p:nvPr/>
        </p:nvSpPr>
        <p:spPr>
          <a:xfrm rot="5400000">
            <a:off x="5952960" y="2780578"/>
            <a:ext cx="269931" cy="1476317"/>
          </a:xfrm>
          <a:prstGeom prst="rightBrace">
            <a:avLst>
              <a:gd name="adj1" fmla="val 99909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856D88-945E-1B1D-9FEE-BB7F6C87B427}"/>
              </a:ext>
            </a:extLst>
          </p:cNvPr>
          <p:cNvSpPr txBox="1"/>
          <p:nvPr/>
        </p:nvSpPr>
        <p:spPr>
          <a:xfrm>
            <a:off x="6778504" y="4213346"/>
            <a:ext cx="126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Chemical</a:t>
            </a:r>
          </a:p>
          <a:p>
            <a:pPr algn="ctr"/>
            <a:r>
              <a:rPr lang="en-US" sz="2000" dirty="0"/>
              <a:t>Reaction</a:t>
            </a:r>
            <a:endParaRPr lang="en-DE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D681AB-532A-E7B4-2CF5-1B495348F978}"/>
              </a:ext>
            </a:extLst>
          </p:cNvPr>
          <p:cNvSpPr txBox="1"/>
          <p:nvPr/>
        </p:nvSpPr>
        <p:spPr>
          <a:xfrm>
            <a:off x="2413591" y="42294"/>
            <a:ext cx="354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Single Neuron Scheme</a:t>
            </a:r>
            <a:endParaRPr lang="en-DE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93955A4-45D2-A946-0C5F-2682B73062D3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15690" b="34731"/>
          <a:stretch/>
        </p:blipFill>
        <p:spPr>
          <a:xfrm>
            <a:off x="1063810" y="4083247"/>
            <a:ext cx="4073480" cy="1089479"/>
          </a:xfrm>
          <a:prstGeom prst="rect">
            <a:avLst/>
          </a:prstGeom>
        </p:spPr>
      </p:pic>
      <p:sp>
        <p:nvSpPr>
          <p:cNvPr id="34" name="Right Brace 33">
            <a:extLst>
              <a:ext uri="{FF2B5EF4-FFF2-40B4-BE49-F238E27FC236}">
                <a16:creationId xmlns:a16="http://schemas.microsoft.com/office/drawing/2014/main" id="{81A7E90D-5DC1-8DEC-112D-B83DB11F2FFE}"/>
              </a:ext>
            </a:extLst>
          </p:cNvPr>
          <p:cNvSpPr/>
          <p:nvPr/>
        </p:nvSpPr>
        <p:spPr>
          <a:xfrm rot="5400000">
            <a:off x="4433601" y="1695933"/>
            <a:ext cx="215415" cy="7163930"/>
          </a:xfrm>
          <a:prstGeom prst="rightBrace">
            <a:avLst>
              <a:gd name="adj1" fmla="val 99909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5F4E1-F0E3-ADA0-FF1B-45FCF5C0815B}"/>
              </a:ext>
            </a:extLst>
          </p:cNvPr>
          <p:cNvSpPr txBox="1"/>
          <p:nvPr/>
        </p:nvSpPr>
        <p:spPr>
          <a:xfrm>
            <a:off x="1520457" y="3733033"/>
            <a:ext cx="297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of Diluted Species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4A5133-ADE5-A451-4939-6F20B8A32842}"/>
              </a:ext>
            </a:extLst>
          </p:cNvPr>
          <p:cNvSpPr txBox="1"/>
          <p:nvPr/>
        </p:nvSpPr>
        <p:spPr>
          <a:xfrm>
            <a:off x="6132513" y="5866419"/>
            <a:ext cx="207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Microfluidic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6DE84F-0506-6AA8-CB0C-E78AAD403205}"/>
                  </a:ext>
                </a:extLst>
              </p:cNvPr>
              <p:cNvSpPr txBox="1"/>
              <p:nvPr/>
            </p:nvSpPr>
            <p:spPr>
              <a:xfrm rot="5400000">
                <a:off x="1302993" y="2226965"/>
                <a:ext cx="4526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6DE84F-0506-6AA8-CB0C-E78AAD40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302993" y="2226965"/>
                <a:ext cx="452620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3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/>
      <p:bldP spid="34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2</cp:revision>
  <dcterms:created xsi:type="dcterms:W3CDTF">2025-05-23T19:25:44Z</dcterms:created>
  <dcterms:modified xsi:type="dcterms:W3CDTF">2025-05-23T19:26:56Z</dcterms:modified>
</cp:coreProperties>
</file>