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887" r:id="rId2"/>
    <p:sldId id="1888" r:id="rId3"/>
    <p:sldId id="1890" r:id="rId4"/>
    <p:sldId id="1876" r:id="rId5"/>
    <p:sldId id="1889" r:id="rId6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56" d="100"/>
          <a:sy n="56" d="100"/>
        </p:scale>
        <p:origin x="1000" y="56"/>
      </p:cViewPr>
      <p:guideLst>
        <p:guide orient="horz" pos="180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7CBFC6-A9BB-4E5E-87F9-DC306CACD92F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E655C4-D89A-420F-B573-F026D724E6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202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75B949-5F42-C492-A23D-A3996E3FA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E3701B-2275-1B0F-8A15-AFE07B9AAA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417E79-BF2A-6DF6-964F-3EC4A9FE7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A83872-144B-5D00-B513-0B091C44E6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142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EBD93-7FF0-9B7E-9328-76DD9877D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18C9BA-0AAB-9135-D5B1-818843E41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FAFA5-EAC1-5E15-1522-05A777070F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03F285-D271-A1E6-2A57-65AE2BFB95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34940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913C87-E569-53FB-C253-83248B6CE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CDA7FA-B6F3-2B5C-9BEA-7AB80B2D6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5F1D8A-FEE9-396F-5E8A-F4D661EF4D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C9076-A20F-1F0E-29CA-3D51BB26C5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5572D0-3795-4C3C-849E-BDA62F558749}" type="slidenum">
              <a:rPr lang="LID4096" smtClean="0"/>
              <a:t>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158819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B3967-8148-B979-94F7-AC6FFCE0DB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9E8B8B-0E74-6554-5AD0-0AFFC7A33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B14D0A-22D3-F6C6-5E25-4F417354F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40E5E5-0A11-92DE-4830-E1E37BC6A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46CE44-D2FF-26F2-2B93-69F0B5F1F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08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9582-0B92-4EA8-21DD-BBC758C1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068CD-1348-0898-F52F-83D47FD3F8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A7BD96-5329-9DBD-50B0-07D2E8CD6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663C8-0CEB-6027-4C4B-337AD590A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76BB70-F05E-4AC0-31AF-DD997C240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078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91F3A2-A555-B3C4-9D18-74A020628D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582B0E-608B-6B6C-5D91-694A23CAA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C7503-DBA2-477F-1B3A-07524ACE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B79267-7F7D-52B1-D55D-4C7A32F42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24B021-8A89-8D93-155D-DD2A00241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5166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5"/>
          <p:cNvSpPr>
            <a:spLocks noGrp="1"/>
          </p:cNvSpPr>
          <p:nvPr>
            <p:ph type="body" sz="quarter" idx="12"/>
          </p:nvPr>
        </p:nvSpPr>
        <p:spPr>
          <a:xfrm>
            <a:off x="529029" y="1268413"/>
            <a:ext cx="9721851" cy="46749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C50D2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29029" y="6036150"/>
            <a:ext cx="9721851" cy="230400"/>
          </a:xfrm>
        </p:spPr>
        <p:txBody>
          <a:bodyPr anchor="b"/>
          <a:lstStyle>
            <a:lvl1pPr marL="0" indent="0">
              <a:buNone/>
              <a:tabLst>
                <a:tab pos="265113" algn="l"/>
              </a:tabLst>
              <a:defRPr sz="800"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Fußzeilenplatzhalter 1028">
            <a:extLst>
              <a:ext uri="{FF2B5EF4-FFF2-40B4-BE49-F238E27FC236}">
                <a16:creationId xmlns:a16="http://schemas.microsoft.com/office/drawing/2014/main" id="{CB92E6DA-9C1F-7191-58D8-E153A87492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3840" y="6373842"/>
            <a:ext cx="6168585" cy="230400"/>
          </a:xfrm>
          <a:prstGeom prst="rect">
            <a:avLst/>
          </a:prstGeom>
        </p:spPr>
        <p:txBody>
          <a:bodyPr vert="horz" wrap="none" lIns="0" tIns="0" rIns="0" bIns="0" rtlCol="0" anchor="ctr" anchorCtr="0">
            <a:noAutofit/>
          </a:bodyPr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r>
              <a:rPr lang="en-US"/>
              <a:t>Telecommunication Networks </a:t>
            </a:r>
            <a:endParaRPr lang="de-DE" dirty="0"/>
          </a:p>
        </p:txBody>
      </p:sp>
      <p:sp>
        <p:nvSpPr>
          <p:cNvPr id="7" name="Foliennummernplatzhalter 2">
            <a:extLst>
              <a:ext uri="{FF2B5EF4-FFF2-40B4-BE49-F238E27FC236}">
                <a16:creationId xmlns:a16="http://schemas.microsoft.com/office/drawing/2014/main" id="{4D173078-C179-33EB-BFB6-3550712DE1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29029" y="6373842"/>
            <a:ext cx="443436" cy="230400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lvl1pPr algn="l">
              <a:defRPr sz="1200" b="0">
                <a:solidFill>
                  <a:schemeClr val="bg1"/>
                </a:solidFill>
              </a:defRPr>
            </a:lvl1pPr>
          </a:lstStyle>
          <a:p>
            <a:fld id="{815DB69B-0A2B-4D0B-A3BD-360AAA24381D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807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958A9-8B89-E1AC-7965-D9E390FCC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71B5C-55B9-8437-9AB5-6FBA1B16F8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E21159-1AC3-3FF4-AFEA-6A643B602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904D0E-65D0-31A7-87DE-2FC6F23F4E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EC808-6565-8C27-F85C-132785508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11549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E3B97-ECAC-D699-E1F5-1E73722484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7C2B88-B4CE-57C6-9BC1-02BFFAEDBB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96B8-7E2E-DF6E-B444-A2E58E7255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3F995C-DE58-DB15-D12E-8E12F1B7D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FC921-AEA6-7B09-B464-DF9CED94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257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9BD77-23B8-261B-A5C3-25BDBA7476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EE50E-247B-6D42-4F4F-9F42A73377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816589-B3EA-C20E-64A5-9079C717B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E56A03-FFCD-49BF-565A-9273FB1F9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72787-F49C-56C6-F515-3694A42A00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166EB6-5A0A-A849-A21A-26D23DA74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028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A60EC-8718-ED37-C0FA-C21B81C3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437696-E383-498C-4F46-D3A3F2535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A8595F-0E8B-4166-19CF-030FE817B0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CD7A2E-41AB-901F-68DD-B4CF43CE22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856C81-AAAF-E059-DA75-8074EA7D51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21C44A-BC6A-ECF9-E2A8-5867088DE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1ABB1B-E25C-29F0-1F7B-9D9DA37F9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7F633B-3223-3EA8-031B-4270BCC56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821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261E-AF2B-703C-A02E-2786A05542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641880-9107-2F01-5395-EAD538C89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CEBB49-9A91-F780-CF94-F33BD8D7E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E8385C-1CF6-E80E-3416-C571E603A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71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B9B8E1-3B94-3BDC-FCFA-317621012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99C8F6-79BD-5694-93F8-2B5AD123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A7D3E8-0DE2-820C-9C98-5DE054A0A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4889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B2316-5070-C8FA-B007-583F983D30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B999E-BAFD-1B2C-1B5C-D61ADD1DAC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0966951-11A6-E5AA-9CEC-D617DC403D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2095-E8FF-7CF7-2914-B49D3FBA8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04D3C-1AF6-281B-74B4-E4F9530E9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8F190-6016-C3ED-D82A-7F76EFF70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6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0778FF-838A-73E8-3FB0-F9AB2393A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F0C0C2-B944-9E72-59B0-C8A8F8EF3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79E50F-7823-343D-58E2-0436D6435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9CE8F6-C1B5-81E2-589D-B4C4855ED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B2E82-6871-4A63-8FC6-B35E58246C0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EF23C9-3C87-A77E-8344-2FCE341CD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C4DEA9-ECE2-BE8B-CE42-BA4935415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525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4BB47F-176C-5905-30F7-88CF88F49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EBC073-D0C4-6450-1DBE-10FA07F7AC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B4B69E-F82F-CCAE-348D-8760538AE1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FB2E82-6871-4A63-8FC6-B35E58246C01}" type="datetimeFigureOut">
              <a:rPr lang="en-US" smtClean="0"/>
              <a:t>10/16/2025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C6871-E98E-AC67-132A-5F9D882AA6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C02316-1E71-2A7A-B3CE-9AFED5FE67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3FF91C-8EC0-4996-86BA-D5FED39CE1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068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4.png"/><Relationship Id="rId21" Type="http://schemas.openxmlformats.org/officeDocument/2006/relationships/image" Target="../media/image42.png"/><Relationship Id="rId7" Type="http://schemas.openxmlformats.org/officeDocument/2006/relationships/image" Target="../media/image28.png"/><Relationship Id="rId12" Type="http://schemas.openxmlformats.org/officeDocument/2006/relationships/image" Target="../media/image33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37.png"/><Relationship Id="rId20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7.png"/><Relationship Id="rId11" Type="http://schemas.openxmlformats.org/officeDocument/2006/relationships/image" Target="../media/image32.png"/><Relationship Id="rId24" Type="http://schemas.openxmlformats.org/officeDocument/2006/relationships/image" Target="../media/image45.png"/><Relationship Id="rId5" Type="http://schemas.openxmlformats.org/officeDocument/2006/relationships/image" Target="../media/image26.png"/><Relationship Id="rId15" Type="http://schemas.openxmlformats.org/officeDocument/2006/relationships/image" Target="../media/image36.png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1.png"/><Relationship Id="rId19" Type="http://schemas.openxmlformats.org/officeDocument/2006/relationships/image" Target="../media/image4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2.png"/><Relationship Id="rId18" Type="http://schemas.openxmlformats.org/officeDocument/2006/relationships/image" Target="../media/image67.png"/><Relationship Id="rId26" Type="http://schemas.openxmlformats.org/officeDocument/2006/relationships/image" Target="../media/image75.png"/><Relationship Id="rId21" Type="http://schemas.openxmlformats.org/officeDocument/2006/relationships/image" Target="../media/image70.png"/><Relationship Id="rId34" Type="http://schemas.openxmlformats.org/officeDocument/2006/relationships/image" Target="../media/image83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17" Type="http://schemas.openxmlformats.org/officeDocument/2006/relationships/image" Target="../media/image66.png"/><Relationship Id="rId25" Type="http://schemas.openxmlformats.org/officeDocument/2006/relationships/image" Target="../media/image74.png"/><Relationship Id="rId33" Type="http://schemas.openxmlformats.org/officeDocument/2006/relationships/image" Target="../media/image82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65.png"/><Relationship Id="rId20" Type="http://schemas.openxmlformats.org/officeDocument/2006/relationships/image" Target="../media/image69.png"/><Relationship Id="rId29" Type="http://schemas.openxmlformats.org/officeDocument/2006/relationships/image" Target="../media/image7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24" Type="http://schemas.openxmlformats.org/officeDocument/2006/relationships/image" Target="../media/image73.png"/><Relationship Id="rId32" Type="http://schemas.openxmlformats.org/officeDocument/2006/relationships/image" Target="../media/image81.png"/><Relationship Id="rId37" Type="http://schemas.openxmlformats.org/officeDocument/2006/relationships/image" Target="../media/image86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23" Type="http://schemas.openxmlformats.org/officeDocument/2006/relationships/image" Target="../media/image72.png"/><Relationship Id="rId28" Type="http://schemas.openxmlformats.org/officeDocument/2006/relationships/image" Target="../media/image77.png"/><Relationship Id="rId36" Type="http://schemas.openxmlformats.org/officeDocument/2006/relationships/image" Target="../media/image85.png"/><Relationship Id="rId10" Type="http://schemas.openxmlformats.org/officeDocument/2006/relationships/image" Target="../media/image59.png"/><Relationship Id="rId19" Type="http://schemas.openxmlformats.org/officeDocument/2006/relationships/image" Target="../media/image68.png"/><Relationship Id="rId31" Type="http://schemas.openxmlformats.org/officeDocument/2006/relationships/image" Target="../media/image80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Relationship Id="rId22" Type="http://schemas.openxmlformats.org/officeDocument/2006/relationships/image" Target="../media/image71.png"/><Relationship Id="rId27" Type="http://schemas.openxmlformats.org/officeDocument/2006/relationships/image" Target="../media/image76.png"/><Relationship Id="rId30" Type="http://schemas.openxmlformats.org/officeDocument/2006/relationships/image" Target="../media/image79.png"/><Relationship Id="rId35" Type="http://schemas.openxmlformats.org/officeDocument/2006/relationships/image" Target="../media/image84.png"/><Relationship Id="rId8" Type="http://schemas.openxmlformats.org/officeDocument/2006/relationships/image" Target="../media/image57.png"/><Relationship Id="rId3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10.png"/><Relationship Id="rId21" Type="http://schemas.openxmlformats.org/officeDocument/2006/relationships/image" Target="../media/image19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5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24" Type="http://schemas.openxmlformats.org/officeDocument/2006/relationships/image" Target="../media/image22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4.jpeg"/><Relationship Id="rId9" Type="http://schemas.openxmlformats.org/officeDocument/2006/relationships/image" Target="../media/image7.png"/><Relationship Id="rId14" Type="http://schemas.openxmlformats.org/officeDocument/2006/relationships/image" Target="../media/image12.png"/><Relationship Id="rId22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56529-298F-8D22-3188-104593F596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881F3C99-A3CF-6FA8-BDBB-5808FC5F3BD1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0F1B590C-1DD2-3CC5-B679-6FE23007B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/>
              <p:nvPr/>
            </p:nvSpPr>
            <p:spPr>
              <a:xfrm>
                <a:off x="1364875" y="3688994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F0E2AC3-9552-D906-0500-EE8CBF108A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64875" y="3688994"/>
                <a:ext cx="766877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/>
              <p:nvPr/>
            </p:nvSpPr>
            <p:spPr>
              <a:xfrm>
                <a:off x="1538146" y="2415056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412FAEA1-ACBF-B98E-F12D-7717049E7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8146" y="2415056"/>
                <a:ext cx="779701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9B39BD97-9052-5BE8-CDF9-A07E857CBFE6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927997" y="2938276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86EA320-F9CA-9C21-0E4E-F689ED0E0FB1}"/>
              </a:ext>
            </a:extLst>
          </p:cNvPr>
          <p:cNvCxnSpPr>
            <a:cxnSpLocks/>
          </p:cNvCxnSpPr>
          <p:nvPr/>
        </p:nvCxnSpPr>
        <p:spPr>
          <a:xfrm flipV="1">
            <a:off x="1823768" y="3508129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/>
              <p:nvPr/>
            </p:nvSpPr>
            <p:spPr>
              <a:xfrm>
                <a:off x="9859284" y="2250695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C2DB9E1-BED9-3588-2A1B-A566014CFE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59284" y="2250695"/>
                <a:ext cx="931986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4BDA817-9D0F-8995-1173-617427521B62}"/>
              </a:ext>
            </a:extLst>
          </p:cNvPr>
          <p:cNvCxnSpPr>
            <a:cxnSpLocks/>
          </p:cNvCxnSpPr>
          <p:nvPr/>
        </p:nvCxnSpPr>
        <p:spPr>
          <a:xfrm flipH="1">
            <a:off x="9952556" y="2843308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/>
              <p:nvPr/>
            </p:nvSpPr>
            <p:spPr>
              <a:xfrm>
                <a:off x="10084344" y="3887294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5B09DE20-B170-8167-66B6-50AF8F1F28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4344" y="3887294"/>
                <a:ext cx="931986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/>
              <p:nvPr/>
            </p:nvSpPr>
            <p:spPr>
              <a:xfrm>
                <a:off x="3801584" y="258406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FEDBC9C9-2357-74AD-D85C-3452C71CC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01584" y="2584065"/>
                <a:ext cx="919162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/>
              <p:nvPr/>
            </p:nvSpPr>
            <p:spPr>
              <a:xfrm>
                <a:off x="3767193" y="368250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AB3EB3B4-FCD2-0BE7-84AC-D4262F243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7193" y="3682508"/>
                <a:ext cx="919162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/>
              <p:nvPr/>
            </p:nvSpPr>
            <p:spPr>
              <a:xfrm>
                <a:off x="5964354" y="4909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756A9FBB-B6E3-D79B-9251-4CD235E6D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54" y="490911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B0A5C252-0173-84D8-DC13-EEC57EA2F388}"/>
              </a:ext>
            </a:extLst>
          </p:cNvPr>
          <p:cNvGrpSpPr/>
          <p:nvPr/>
        </p:nvGrpSpPr>
        <p:grpSpPr>
          <a:xfrm>
            <a:off x="5569182" y="3143649"/>
            <a:ext cx="1255894" cy="523220"/>
            <a:chOff x="5372824" y="4174268"/>
            <a:chExt cx="734184" cy="52322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5EE974CC-0125-3AC7-FF0C-75AFD1CFC36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/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BDF9917B-7623-4B9B-6599-9AA9BD26B2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174268"/>
                  <a:ext cx="734184" cy="523220"/>
                </a:xfrm>
                <a:prstGeom prst="rect">
                  <a:avLst/>
                </a:prstGeom>
                <a:blipFill>
                  <a:blip r:embed="rId10"/>
                  <a:stretch>
                    <a:fillRect l="-7767" t="-12791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/>
              <p:nvPr/>
            </p:nvSpPr>
            <p:spPr>
              <a:xfrm>
                <a:off x="6246004" y="5908229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388C6218-B8AC-7385-1DB0-9E122A0C9B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004" y="5908229"/>
                <a:ext cx="931986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/>
              <p:nvPr/>
            </p:nvSpPr>
            <p:spPr>
              <a:xfrm>
                <a:off x="5943171" y="14718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7ABE7C42-900E-A563-CF39-DCF37998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171" y="1471884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4B41A1D-245C-9429-7C8C-F2F6DD6939C8}"/>
              </a:ext>
            </a:extLst>
          </p:cNvPr>
          <p:cNvCxnSpPr>
            <a:cxnSpLocks/>
          </p:cNvCxnSpPr>
          <p:nvPr/>
        </p:nvCxnSpPr>
        <p:spPr>
          <a:xfrm flipH="1">
            <a:off x="2219047" y="1033398"/>
            <a:ext cx="4178056" cy="2292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A5BAEE2-C57F-F4F5-DA43-756659D90340}"/>
              </a:ext>
            </a:extLst>
          </p:cNvPr>
          <p:cNvCxnSpPr>
            <a:cxnSpLocks/>
          </p:cNvCxnSpPr>
          <p:nvPr/>
        </p:nvCxnSpPr>
        <p:spPr>
          <a:xfrm flipH="1" flipV="1">
            <a:off x="2211036" y="3485346"/>
            <a:ext cx="3902259" cy="2591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9C8842C-6D19-8E00-D7B5-18ABC384CF32}"/>
              </a:ext>
            </a:extLst>
          </p:cNvPr>
          <p:cNvCxnSpPr>
            <a:cxnSpLocks/>
          </p:cNvCxnSpPr>
          <p:nvPr/>
        </p:nvCxnSpPr>
        <p:spPr>
          <a:xfrm>
            <a:off x="1641219" y="3329609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38C2E72-23F1-404B-0580-AD18A2700A5E}"/>
              </a:ext>
            </a:extLst>
          </p:cNvPr>
          <p:cNvCxnSpPr>
            <a:cxnSpLocks/>
          </p:cNvCxnSpPr>
          <p:nvPr/>
        </p:nvCxnSpPr>
        <p:spPr>
          <a:xfrm flipV="1">
            <a:off x="1641219" y="3479892"/>
            <a:ext cx="577828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379D608-C327-9898-C9D8-47603D8A7ACE}"/>
              </a:ext>
            </a:extLst>
          </p:cNvPr>
          <p:cNvCxnSpPr>
            <a:cxnSpLocks/>
          </p:cNvCxnSpPr>
          <p:nvPr/>
        </p:nvCxnSpPr>
        <p:spPr>
          <a:xfrm>
            <a:off x="3170238" y="3116798"/>
            <a:ext cx="5970454" cy="1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2EC839E1-1FE2-54DF-4229-F8B133D08F7E}"/>
              </a:ext>
            </a:extLst>
          </p:cNvPr>
          <p:cNvCxnSpPr>
            <a:cxnSpLocks/>
          </p:cNvCxnSpPr>
          <p:nvPr/>
        </p:nvCxnSpPr>
        <p:spPr>
          <a:xfrm>
            <a:off x="3004152" y="3637348"/>
            <a:ext cx="6136540" cy="3284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96A3A371-6737-2921-382A-D78D4B7AD286}"/>
              </a:ext>
            </a:extLst>
          </p:cNvPr>
          <p:cNvCxnSpPr>
            <a:cxnSpLocks/>
          </p:cNvCxnSpPr>
          <p:nvPr/>
        </p:nvCxnSpPr>
        <p:spPr>
          <a:xfrm flipH="1">
            <a:off x="3117614" y="1402730"/>
            <a:ext cx="3277367" cy="172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450570E8-AA9F-563B-DCDD-A9C0768148CD}"/>
              </a:ext>
            </a:extLst>
          </p:cNvPr>
          <p:cNvCxnSpPr>
            <a:cxnSpLocks/>
          </p:cNvCxnSpPr>
          <p:nvPr/>
        </p:nvCxnSpPr>
        <p:spPr>
          <a:xfrm flipH="1" flipV="1">
            <a:off x="3004152" y="3640229"/>
            <a:ext cx="3091848" cy="2013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27C5D80-FB2D-9B66-7890-B680F8B899BC}"/>
              </a:ext>
            </a:extLst>
          </p:cNvPr>
          <p:cNvCxnSpPr>
            <a:cxnSpLocks/>
          </p:cNvCxnSpPr>
          <p:nvPr/>
        </p:nvCxnSpPr>
        <p:spPr>
          <a:xfrm>
            <a:off x="6397103" y="1393080"/>
            <a:ext cx="2743589" cy="17206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323C2D8D-9E5F-A19B-D44E-3570941E30EC}"/>
              </a:ext>
            </a:extLst>
          </p:cNvPr>
          <p:cNvCxnSpPr>
            <a:cxnSpLocks/>
          </p:cNvCxnSpPr>
          <p:nvPr/>
        </p:nvCxnSpPr>
        <p:spPr>
          <a:xfrm>
            <a:off x="6397031" y="1013458"/>
            <a:ext cx="3566390" cy="2318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2F22471-61BB-B5A7-06BB-225540B00CC5}"/>
              </a:ext>
            </a:extLst>
          </p:cNvPr>
          <p:cNvCxnSpPr>
            <a:cxnSpLocks/>
          </p:cNvCxnSpPr>
          <p:nvPr/>
        </p:nvCxnSpPr>
        <p:spPr>
          <a:xfrm flipV="1">
            <a:off x="6096000" y="3682508"/>
            <a:ext cx="3044692" cy="197147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E5F1B9A2-73D7-B96E-16A4-6DEAD22E46EC}"/>
              </a:ext>
            </a:extLst>
          </p:cNvPr>
          <p:cNvCxnSpPr>
            <a:cxnSpLocks/>
          </p:cNvCxnSpPr>
          <p:nvPr/>
        </p:nvCxnSpPr>
        <p:spPr>
          <a:xfrm flipV="1">
            <a:off x="6113295" y="3512820"/>
            <a:ext cx="3850126" cy="256445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FCD946CA-66CA-B206-1FF2-55AC527126ED}"/>
              </a:ext>
            </a:extLst>
          </p:cNvPr>
          <p:cNvGrpSpPr/>
          <p:nvPr/>
        </p:nvGrpSpPr>
        <p:grpSpPr>
          <a:xfrm>
            <a:off x="4129280" y="1204017"/>
            <a:ext cx="1255894" cy="523220"/>
            <a:chOff x="5372824" y="4250468"/>
            <a:chExt cx="734184" cy="52322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E1C60EC8-3A5B-BC34-747A-B10E8EC0EF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F91C6624-B3CC-6FFE-5F3A-CCF9D4588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3"/>
                  <a:stretch>
                    <a:fillRect l="-7767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A62DC9A9-DA77-AC5D-4400-744B44DD1458}"/>
              </a:ext>
            </a:extLst>
          </p:cNvPr>
          <p:cNvGrpSpPr/>
          <p:nvPr/>
        </p:nvGrpSpPr>
        <p:grpSpPr>
          <a:xfrm>
            <a:off x="3501333" y="5137162"/>
            <a:ext cx="1255894" cy="523220"/>
            <a:chOff x="5372824" y="4250468"/>
            <a:chExt cx="734184" cy="52322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58A76FA-15F8-A95A-82FF-4272C66D4D6C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8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endParaRPr lang="en-DE" sz="2800" b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8341FA08-EE8C-9310-80D7-02EEEAF23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523220"/>
                </a:xfrm>
                <a:prstGeom prst="rect">
                  <a:avLst/>
                </a:prstGeom>
                <a:blipFill>
                  <a:blip r:embed="rId14"/>
                  <a:stretch>
                    <a:fillRect l="-7282" t="-11628" b="-313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/>
              <p:nvPr/>
            </p:nvSpPr>
            <p:spPr>
              <a:xfrm>
                <a:off x="7595785" y="362568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9AE17074-4722-49A5-C6FA-A9E3AA012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5785" y="3625684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/>
              <p:nvPr/>
            </p:nvSpPr>
            <p:spPr>
              <a:xfrm>
                <a:off x="5681128" y="4828598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1512EF11-FBB8-9E75-769F-2C35AED61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1128" y="4828598"/>
                <a:ext cx="919162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E2AFB18D-4B2D-4D51-6E4F-5BA414C837A8}"/>
              </a:ext>
            </a:extLst>
          </p:cNvPr>
          <p:cNvCxnSpPr>
            <a:cxnSpLocks/>
          </p:cNvCxnSpPr>
          <p:nvPr/>
        </p:nvCxnSpPr>
        <p:spPr>
          <a:xfrm>
            <a:off x="2620181" y="3107285"/>
            <a:ext cx="643601" cy="88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6A460E71-F574-B112-8A80-1347BCE9CC6E}"/>
              </a:ext>
            </a:extLst>
          </p:cNvPr>
          <p:cNvCxnSpPr>
            <a:cxnSpLocks/>
          </p:cNvCxnSpPr>
          <p:nvPr/>
        </p:nvCxnSpPr>
        <p:spPr>
          <a:xfrm>
            <a:off x="2279520" y="2409968"/>
            <a:ext cx="357974" cy="65117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3DF92CB6-75F4-968C-8CBB-30D0013B1E48}"/>
              </a:ext>
            </a:extLst>
          </p:cNvPr>
          <p:cNvCxnSpPr>
            <a:cxnSpLocks/>
          </p:cNvCxnSpPr>
          <p:nvPr/>
        </p:nvCxnSpPr>
        <p:spPr>
          <a:xfrm flipH="1">
            <a:off x="3333381" y="2940823"/>
            <a:ext cx="476671" cy="13281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/>
              <p:nvPr/>
            </p:nvSpPr>
            <p:spPr>
              <a:xfrm>
                <a:off x="1748313" y="186748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A889B655-6729-B0F2-6A66-E21CAB1A84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8313" y="1867481"/>
                <a:ext cx="931986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/>
              <p:nvPr/>
            </p:nvSpPr>
            <p:spPr>
              <a:xfrm>
                <a:off x="7587541" y="243822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C0FE42E7-0042-F03E-D1D1-E61FEB4F14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7541" y="2438221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/>
              <p:nvPr/>
            </p:nvSpPr>
            <p:spPr>
              <a:xfrm>
                <a:off x="5828382" y="2578680"/>
                <a:ext cx="78624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FC9F0B50-BF60-6D63-C417-C930EEF3C4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2578680"/>
                <a:ext cx="786241" cy="52322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B6CFA73-79CF-330A-3414-DAC04DEDD6BE}"/>
              </a:ext>
            </a:extLst>
          </p:cNvPr>
          <p:cNvCxnSpPr>
            <a:cxnSpLocks/>
          </p:cNvCxnSpPr>
          <p:nvPr/>
        </p:nvCxnSpPr>
        <p:spPr>
          <a:xfrm>
            <a:off x="2449513" y="3639613"/>
            <a:ext cx="65745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581DF5F-9B7A-4A6E-CF10-4B26D13D0322}"/>
              </a:ext>
            </a:extLst>
          </p:cNvPr>
          <p:cNvCxnSpPr>
            <a:cxnSpLocks/>
          </p:cNvCxnSpPr>
          <p:nvPr/>
        </p:nvCxnSpPr>
        <p:spPr>
          <a:xfrm flipV="1">
            <a:off x="2083664" y="3664572"/>
            <a:ext cx="315243" cy="67505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/>
              <p:nvPr/>
            </p:nvSpPr>
            <p:spPr>
              <a:xfrm>
                <a:off x="1516785" y="420467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ABF3F01-F2A2-1913-3DE2-8269A59038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6785" y="4204670"/>
                <a:ext cx="919162" cy="52322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D5FA527-D8D3-14FA-9DE4-CBBD3007B4BB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3284142" y="3691417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/>
              <p:nvPr/>
            </p:nvSpPr>
            <p:spPr>
              <a:xfrm>
                <a:off x="5828382" y="3670880"/>
                <a:ext cx="77341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AA40A-DCB6-49F4-2715-F12D5EE9EE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8382" y="3670880"/>
                <a:ext cx="773417" cy="52322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68EB694-92CA-C524-3D8C-47BA60BD1214}"/>
              </a:ext>
            </a:extLst>
          </p:cNvPr>
          <p:cNvCxnSpPr>
            <a:cxnSpLocks/>
          </p:cNvCxnSpPr>
          <p:nvPr/>
        </p:nvCxnSpPr>
        <p:spPr>
          <a:xfrm flipH="1" flipV="1">
            <a:off x="9988735" y="3579555"/>
            <a:ext cx="3464" cy="41953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7C0E0F6-5D37-19CA-FAFF-2DA97D88F61B}"/>
              </a:ext>
            </a:extLst>
          </p:cNvPr>
          <p:cNvCxnSpPr>
            <a:cxnSpLocks/>
          </p:cNvCxnSpPr>
          <p:nvPr/>
        </p:nvCxnSpPr>
        <p:spPr>
          <a:xfrm>
            <a:off x="9963421" y="3325750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33D0316-0AC3-2D09-4AF7-A60326C1CBD2}"/>
              </a:ext>
            </a:extLst>
          </p:cNvPr>
          <p:cNvCxnSpPr>
            <a:cxnSpLocks/>
          </p:cNvCxnSpPr>
          <p:nvPr/>
        </p:nvCxnSpPr>
        <p:spPr>
          <a:xfrm flipV="1">
            <a:off x="9948203" y="3509638"/>
            <a:ext cx="614614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F81C210-7E09-0086-6C0D-5CA2F1213505}"/>
              </a:ext>
            </a:extLst>
          </p:cNvPr>
          <p:cNvCxnSpPr>
            <a:cxnSpLocks/>
          </p:cNvCxnSpPr>
          <p:nvPr/>
        </p:nvCxnSpPr>
        <p:spPr>
          <a:xfrm flipV="1">
            <a:off x="8475941" y="370717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68D185B-DFF3-9792-F5B7-F9C314DD8F86}"/>
              </a:ext>
            </a:extLst>
          </p:cNvPr>
          <p:cNvCxnSpPr>
            <a:cxnSpLocks/>
          </p:cNvCxnSpPr>
          <p:nvPr/>
        </p:nvCxnSpPr>
        <p:spPr>
          <a:xfrm>
            <a:off x="8461046" y="280703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116C89-582A-9329-C7A6-CF396B5110DA}"/>
                  </a:ext>
                </a:extLst>
              </p:cNvPr>
              <p:cNvSpPr txBox="1"/>
              <p:nvPr/>
            </p:nvSpPr>
            <p:spPr>
              <a:xfrm>
                <a:off x="518335" y="257868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4116C89-582A-9329-C7A6-CF396B5110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335" y="2578680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F52E5-BB02-86EE-6AFF-85F559DAB616}"/>
                  </a:ext>
                </a:extLst>
              </p:cNvPr>
              <p:cNvSpPr txBox="1"/>
              <p:nvPr/>
            </p:nvSpPr>
            <p:spPr>
              <a:xfrm>
                <a:off x="413625" y="357191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D00F52E5-BB02-86EE-6AFF-85F559DAB6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625" y="3571910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6863AEE-3C07-265B-4E3D-972BE869367E}"/>
              </a:ext>
            </a:extLst>
          </p:cNvPr>
          <p:cNvCxnSpPr>
            <a:cxnSpLocks/>
          </p:cNvCxnSpPr>
          <p:nvPr/>
        </p:nvCxnSpPr>
        <p:spPr>
          <a:xfrm>
            <a:off x="1641219" y="3325750"/>
            <a:ext cx="0" cy="154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C99C35D-AE4B-983C-286D-F2B4A5293FF1}"/>
              </a:ext>
            </a:extLst>
          </p:cNvPr>
          <p:cNvCxnSpPr>
            <a:cxnSpLocks/>
          </p:cNvCxnSpPr>
          <p:nvPr/>
        </p:nvCxnSpPr>
        <p:spPr>
          <a:xfrm>
            <a:off x="1374912" y="3016088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17BABA2-2BB3-636A-8349-8D2BEF1C3271}"/>
              </a:ext>
            </a:extLst>
          </p:cNvPr>
          <p:cNvCxnSpPr>
            <a:cxnSpLocks/>
          </p:cNvCxnSpPr>
          <p:nvPr/>
        </p:nvCxnSpPr>
        <p:spPr>
          <a:xfrm flipV="1">
            <a:off x="1260395" y="3550726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AA9F0A9-16A4-EC27-7D74-9B3235F87DDF}"/>
              </a:ext>
            </a:extLst>
          </p:cNvPr>
          <p:cNvCxnSpPr>
            <a:cxnSpLocks/>
          </p:cNvCxnSpPr>
          <p:nvPr/>
        </p:nvCxnSpPr>
        <p:spPr>
          <a:xfrm>
            <a:off x="3004152" y="2938276"/>
            <a:ext cx="133671" cy="1636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E3C87B6-95E6-960E-0046-CC78C1C4125A}"/>
              </a:ext>
            </a:extLst>
          </p:cNvPr>
          <p:cNvCxnSpPr>
            <a:cxnSpLocks/>
          </p:cNvCxnSpPr>
          <p:nvPr/>
        </p:nvCxnSpPr>
        <p:spPr>
          <a:xfrm>
            <a:off x="9157987" y="3707169"/>
            <a:ext cx="215567" cy="2137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AFDD2D9-329A-0C26-547E-F1CCE978D33F}"/>
              </a:ext>
            </a:extLst>
          </p:cNvPr>
          <p:cNvCxnSpPr>
            <a:cxnSpLocks/>
          </p:cNvCxnSpPr>
          <p:nvPr/>
        </p:nvCxnSpPr>
        <p:spPr>
          <a:xfrm flipH="1">
            <a:off x="2781394" y="3629659"/>
            <a:ext cx="222758" cy="23395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560128B-3100-0643-CB91-7CC06BD1A70C}"/>
              </a:ext>
            </a:extLst>
          </p:cNvPr>
          <p:cNvCxnSpPr>
            <a:cxnSpLocks/>
          </p:cNvCxnSpPr>
          <p:nvPr/>
        </p:nvCxnSpPr>
        <p:spPr>
          <a:xfrm flipH="1">
            <a:off x="9140692" y="2940823"/>
            <a:ext cx="193860" cy="179567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17806E5-E6A4-2814-2267-864F0888D3CB}"/>
              </a:ext>
            </a:extLst>
          </p:cNvPr>
          <p:cNvCxnSpPr>
            <a:cxnSpLocks/>
          </p:cNvCxnSpPr>
          <p:nvPr/>
        </p:nvCxnSpPr>
        <p:spPr>
          <a:xfrm flipV="1">
            <a:off x="2789502" y="3950604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C92211E0-78A5-2850-79FA-CDC4BCE90BF1}"/>
              </a:ext>
            </a:extLst>
          </p:cNvPr>
          <p:cNvCxnSpPr>
            <a:cxnSpLocks/>
          </p:cNvCxnSpPr>
          <p:nvPr/>
        </p:nvCxnSpPr>
        <p:spPr>
          <a:xfrm>
            <a:off x="3004152" y="2067375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587A580-1A57-D23F-B292-A84EB34731CD}"/>
              </a:ext>
            </a:extLst>
          </p:cNvPr>
          <p:cNvCxnSpPr>
            <a:cxnSpLocks/>
          </p:cNvCxnSpPr>
          <p:nvPr/>
        </p:nvCxnSpPr>
        <p:spPr>
          <a:xfrm>
            <a:off x="9319279" y="2038943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FC1E7C-3E81-DD1E-153B-401534DB80F6}"/>
              </a:ext>
            </a:extLst>
          </p:cNvPr>
          <p:cNvCxnSpPr>
            <a:cxnSpLocks/>
          </p:cNvCxnSpPr>
          <p:nvPr/>
        </p:nvCxnSpPr>
        <p:spPr>
          <a:xfrm flipV="1">
            <a:off x="9376429" y="4095130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169F5D-0AF7-2272-ACF9-D2DBE8E7EB28}"/>
                  </a:ext>
                </a:extLst>
              </p:cNvPr>
              <p:cNvSpPr txBox="1"/>
              <p:nvPr/>
            </p:nvSpPr>
            <p:spPr>
              <a:xfrm>
                <a:off x="9040967" y="1394547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D169F5D-0AF7-2272-ACF9-D2DBE8E7EB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0967" y="1394547"/>
                <a:ext cx="1084271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B044D8-48E4-4D8B-00B5-F19117B7645B}"/>
                  </a:ext>
                </a:extLst>
              </p:cNvPr>
              <p:cNvSpPr txBox="1"/>
              <p:nvPr/>
            </p:nvSpPr>
            <p:spPr>
              <a:xfrm>
                <a:off x="8959155" y="4891419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F4B044D8-48E4-4D8B-00B5-F19117B76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155" y="4891419"/>
                <a:ext cx="1084271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08E01-9F12-30EA-EBD0-44D0FB49108E}"/>
                  </a:ext>
                </a:extLst>
              </p:cNvPr>
              <p:cNvSpPr txBox="1"/>
              <p:nvPr/>
            </p:nvSpPr>
            <p:spPr>
              <a:xfrm>
                <a:off x="2604994" y="1383691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08E01-9F12-30EA-EBD0-44D0FB4910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4994" y="1383691"/>
                <a:ext cx="1084271" cy="52322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52355C-F0D5-FC88-03EE-BD707462D05D}"/>
                  </a:ext>
                </a:extLst>
              </p:cNvPr>
              <p:cNvSpPr txBox="1"/>
              <p:nvPr/>
            </p:nvSpPr>
            <p:spPr>
              <a:xfrm>
                <a:off x="2433383" y="4701596"/>
                <a:ext cx="108427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252355C-F0D5-FC88-03EE-BD707462D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383" y="4701596"/>
                <a:ext cx="1084271" cy="52322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6ED357A-DD86-8921-49AF-21A9CB77086C}"/>
              </a:ext>
            </a:extLst>
          </p:cNvPr>
          <p:cNvCxnSpPr>
            <a:cxnSpLocks/>
          </p:cNvCxnSpPr>
          <p:nvPr/>
        </p:nvCxnSpPr>
        <p:spPr>
          <a:xfrm>
            <a:off x="2279520" y="3304818"/>
            <a:ext cx="7683901" cy="5522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02BC0C-6E43-5348-D204-E0F6495B916C}"/>
                  </a:ext>
                </a:extLst>
              </p:cNvPr>
              <p:cNvSpPr txBox="1"/>
              <p:nvPr/>
            </p:nvSpPr>
            <p:spPr>
              <a:xfrm>
                <a:off x="4837907" y="3092908"/>
                <a:ext cx="60805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8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02BC0C-6E43-5348-D204-E0F6495B91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907" y="3092908"/>
                <a:ext cx="608051" cy="52322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3172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83FDD82-4180-C8BC-3B50-4B21D1F5E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5468" y="1380839"/>
            <a:ext cx="7621064" cy="40963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D59A443-E74A-6D84-66B6-D351E9555FA4}"/>
              </a:ext>
            </a:extLst>
          </p:cNvPr>
          <p:cNvSpPr/>
          <p:nvPr/>
        </p:nvSpPr>
        <p:spPr>
          <a:xfrm>
            <a:off x="7749540" y="1405890"/>
            <a:ext cx="2137410" cy="56007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A1D99145-96CA-A8AA-1F5B-E9A86E1AF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95102" y="1450734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1.2</a:t>
            </a:r>
          </a:p>
        </p:txBody>
      </p:sp>
      <p:pic>
        <p:nvPicPr>
          <p:cNvPr id="2" name="Graphic 1" descr="Microscope outline">
            <a:extLst>
              <a:ext uri="{FF2B5EF4-FFF2-40B4-BE49-F238E27FC236}">
                <a16:creationId xmlns:a16="http://schemas.microsoft.com/office/drawing/2014/main" id="{30362665-7733-838C-F9AA-A1DD8E0B13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flipH="1">
            <a:off x="8655823" y="2269040"/>
            <a:ext cx="527944" cy="527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484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E5F68-CD90-F232-2BDF-C015AB05C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0334A9B-587C-5B0C-2AC7-A38788D25A66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000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500CE347-C145-52FD-2612-DB20DF0BD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2000" dirty="0">
                <a:solidFill>
                  <a:schemeClr val="tx1"/>
                </a:solidFill>
              </a:rPr>
              <a:t>Design 2.1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3AF84A-3BA1-8D91-2BBA-1484F155EB77}"/>
                  </a:ext>
                </a:extLst>
              </p:cNvPr>
              <p:cNvSpPr txBox="1"/>
              <p:nvPr/>
            </p:nvSpPr>
            <p:spPr>
              <a:xfrm>
                <a:off x="951250" y="3209314"/>
                <a:ext cx="600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BC3AF84A-3BA1-8D91-2BBA-1484F155EB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1250" y="3209314"/>
                <a:ext cx="600549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A94873-D3A3-2526-FA2C-F3F3EE77743A}"/>
                  </a:ext>
                </a:extLst>
              </p:cNvPr>
              <p:cNvSpPr txBox="1"/>
              <p:nvPr/>
            </p:nvSpPr>
            <p:spPr>
              <a:xfrm>
                <a:off x="1124521" y="1935376"/>
                <a:ext cx="61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3A94873-D3A3-2526-FA2C-F3F3EE7774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521" y="1935376"/>
                <a:ext cx="610167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30CF80E2-0450-66FC-856C-CFEEFCEA38CB}"/>
              </a:ext>
            </a:extLst>
          </p:cNvPr>
          <p:cNvCxnSpPr>
            <a:cxnSpLocks/>
            <a:stCxn id="63" idx="2"/>
          </p:cNvCxnSpPr>
          <p:nvPr/>
        </p:nvCxnSpPr>
        <p:spPr>
          <a:xfrm>
            <a:off x="1429605" y="2335486"/>
            <a:ext cx="303070" cy="40468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CDF22A4-6632-77E4-39AB-ABFF408DD42E}"/>
              </a:ext>
            </a:extLst>
          </p:cNvPr>
          <p:cNvCxnSpPr>
            <a:cxnSpLocks/>
          </p:cNvCxnSpPr>
          <p:nvPr/>
        </p:nvCxnSpPr>
        <p:spPr>
          <a:xfrm flipV="1">
            <a:off x="1410143" y="3028449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B2DF960-2051-EB1A-728D-AE714EC62091}"/>
                  </a:ext>
                </a:extLst>
              </p:cNvPr>
              <p:cNvSpPr txBox="1"/>
              <p:nvPr/>
            </p:nvSpPr>
            <p:spPr>
              <a:xfrm>
                <a:off x="9786722" y="2122036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B2DF960-2051-EB1A-728D-AE714EC62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6722" y="2122036"/>
                <a:ext cx="719171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9BA61D8-0B84-BB84-FD94-F1105B0D80D3}"/>
              </a:ext>
            </a:extLst>
          </p:cNvPr>
          <p:cNvCxnSpPr>
            <a:cxnSpLocks/>
          </p:cNvCxnSpPr>
          <p:nvPr/>
        </p:nvCxnSpPr>
        <p:spPr>
          <a:xfrm flipH="1">
            <a:off x="9974476" y="2566501"/>
            <a:ext cx="95426" cy="46120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B55887-135D-5116-C70E-E4670ED0B290}"/>
                  </a:ext>
                </a:extLst>
              </p:cNvPr>
              <p:cNvSpPr txBox="1"/>
              <p:nvPr/>
            </p:nvSpPr>
            <p:spPr>
              <a:xfrm>
                <a:off x="9661194" y="3540964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34B55887-135D-5116-C70E-E4670ED0B2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61194" y="3540964"/>
                <a:ext cx="719171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B861B3A-4DEC-15E6-CA0B-7D1A4714E8F8}"/>
                  </a:ext>
                </a:extLst>
              </p:cNvPr>
              <p:cNvSpPr txBox="1"/>
              <p:nvPr/>
            </p:nvSpPr>
            <p:spPr>
              <a:xfrm>
                <a:off x="3387959" y="2104385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4B861B3A-4DEC-15E6-CA0B-7D1A4714E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7959" y="2104385"/>
                <a:ext cx="709553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5A0564F-CA8B-6763-D2DE-F8E50C6E8172}"/>
                  </a:ext>
                </a:extLst>
              </p:cNvPr>
              <p:cNvSpPr txBox="1"/>
              <p:nvPr/>
            </p:nvSpPr>
            <p:spPr>
              <a:xfrm>
                <a:off x="3353568" y="3202828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5A0564F-CA8B-6763-D2DE-F8E50C6E8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568" y="3202828"/>
                <a:ext cx="709553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D5A1412-B186-6CEB-547E-B13CE79B9DB4}"/>
                  </a:ext>
                </a:extLst>
              </p:cNvPr>
              <p:cNvSpPr txBox="1"/>
              <p:nvPr/>
            </p:nvSpPr>
            <p:spPr>
              <a:xfrm>
                <a:off x="5634278" y="31303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D5A1412-B186-6CEB-547E-B13CE79B9D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78" y="31303"/>
                <a:ext cx="71917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Group 88">
            <a:extLst>
              <a:ext uri="{FF2B5EF4-FFF2-40B4-BE49-F238E27FC236}">
                <a16:creationId xmlns:a16="http://schemas.microsoft.com/office/drawing/2014/main" id="{1861ADD0-E356-2CCA-79C0-749CD45A1F4E}"/>
              </a:ext>
            </a:extLst>
          </p:cNvPr>
          <p:cNvGrpSpPr/>
          <p:nvPr/>
        </p:nvGrpSpPr>
        <p:grpSpPr>
          <a:xfrm>
            <a:off x="3452487" y="2663969"/>
            <a:ext cx="1255894" cy="400110"/>
            <a:chOff x="5372824" y="4174268"/>
            <a:chExt cx="734184" cy="400110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AC295BC0-AAC9-E382-2BCD-8F520AC95015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7BD66680-0B0C-CA06-49E4-D08749B903B0}"/>
                    </a:ext>
                  </a:extLst>
                </p:cNvPr>
                <p:cNvSpPr txBox="1"/>
                <p:nvPr/>
              </p:nvSpPr>
              <p:spPr>
                <a:xfrm>
                  <a:off x="5372824" y="4174268"/>
                  <a:ext cx="7341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Pipe </a:t>
                  </a:r>
                  <a14:m>
                    <m:oMath xmlns:m="http://schemas.openxmlformats.org/officeDocument/2006/math"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endParaRPr lang="en-DE" sz="2000" b="1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7BD66680-0B0C-CA06-49E4-D08749B903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174268"/>
                  <a:ext cx="734184" cy="400110"/>
                </a:xfrm>
                <a:prstGeom prst="rect">
                  <a:avLst/>
                </a:prstGeom>
                <a:blipFill>
                  <a:blip r:embed="rId10"/>
                  <a:stretch>
                    <a:fillRect t="-606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205775-2175-7DC8-9E86-61EC71FA2E5A}"/>
                  </a:ext>
                </a:extLst>
              </p:cNvPr>
              <p:cNvSpPr txBox="1"/>
              <p:nvPr/>
            </p:nvSpPr>
            <p:spPr>
              <a:xfrm>
                <a:off x="5376829" y="5665741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FF205775-2175-7DC8-9E86-61EC71FA2E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829" y="5665741"/>
                <a:ext cx="71917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9F38951-2D43-8247-CBA1-C17A77BFC1E0}"/>
                  </a:ext>
                </a:extLst>
              </p:cNvPr>
              <p:cNvSpPr txBox="1"/>
              <p:nvPr/>
            </p:nvSpPr>
            <p:spPr>
              <a:xfrm>
                <a:off x="5626579" y="970670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39F38951-2D43-8247-CBA1-C17A77BFC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6579" y="970670"/>
                <a:ext cx="709553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CA202D0-9F2C-CB7B-63E7-70FDD27984CB}"/>
              </a:ext>
            </a:extLst>
          </p:cNvPr>
          <p:cNvCxnSpPr>
            <a:cxnSpLocks/>
          </p:cNvCxnSpPr>
          <p:nvPr/>
        </p:nvCxnSpPr>
        <p:spPr>
          <a:xfrm flipH="1">
            <a:off x="1805422" y="553718"/>
            <a:ext cx="4178056" cy="229235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1088AB0-BFAC-F350-B95C-DB37204BFD4B}"/>
              </a:ext>
            </a:extLst>
          </p:cNvPr>
          <p:cNvCxnSpPr>
            <a:cxnSpLocks/>
          </p:cNvCxnSpPr>
          <p:nvPr/>
        </p:nvCxnSpPr>
        <p:spPr>
          <a:xfrm flipH="1" flipV="1">
            <a:off x="1797411" y="3005666"/>
            <a:ext cx="3902259" cy="25919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4EC45ABF-5CD7-1972-D430-CA055B70C0B5}"/>
              </a:ext>
            </a:extLst>
          </p:cNvPr>
          <p:cNvCxnSpPr>
            <a:cxnSpLocks/>
          </p:cNvCxnSpPr>
          <p:nvPr/>
        </p:nvCxnSpPr>
        <p:spPr>
          <a:xfrm>
            <a:off x="1227594" y="2849929"/>
            <a:ext cx="57782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DBD1CC5-013E-3B00-DBD1-D6404D73A896}"/>
              </a:ext>
            </a:extLst>
          </p:cNvPr>
          <p:cNvCxnSpPr>
            <a:cxnSpLocks/>
          </p:cNvCxnSpPr>
          <p:nvPr/>
        </p:nvCxnSpPr>
        <p:spPr>
          <a:xfrm flipV="1">
            <a:off x="1227594" y="3000212"/>
            <a:ext cx="577828" cy="54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51EBEF3-6353-44D6-467B-A44A8DFCE02B}"/>
              </a:ext>
            </a:extLst>
          </p:cNvPr>
          <p:cNvCxnSpPr>
            <a:cxnSpLocks/>
          </p:cNvCxnSpPr>
          <p:nvPr/>
        </p:nvCxnSpPr>
        <p:spPr>
          <a:xfrm>
            <a:off x="2756613" y="2637118"/>
            <a:ext cx="2925762" cy="1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66CFFC11-60AA-2519-DCB0-A9F2DEFA24BC}"/>
              </a:ext>
            </a:extLst>
          </p:cNvPr>
          <p:cNvCxnSpPr>
            <a:cxnSpLocks/>
          </p:cNvCxnSpPr>
          <p:nvPr/>
        </p:nvCxnSpPr>
        <p:spPr>
          <a:xfrm>
            <a:off x="2590527" y="3157668"/>
            <a:ext cx="308382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EC0C51A3-9B5D-1424-B57D-7156ED0DE485}"/>
              </a:ext>
            </a:extLst>
          </p:cNvPr>
          <p:cNvCxnSpPr>
            <a:cxnSpLocks/>
          </p:cNvCxnSpPr>
          <p:nvPr/>
        </p:nvCxnSpPr>
        <p:spPr>
          <a:xfrm flipH="1">
            <a:off x="2703989" y="923050"/>
            <a:ext cx="3277367" cy="17271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80E8C2C8-E77D-DA97-01DF-31BB255F415B}"/>
              </a:ext>
            </a:extLst>
          </p:cNvPr>
          <p:cNvCxnSpPr>
            <a:cxnSpLocks/>
          </p:cNvCxnSpPr>
          <p:nvPr/>
        </p:nvCxnSpPr>
        <p:spPr>
          <a:xfrm flipH="1" flipV="1">
            <a:off x="2590527" y="3160549"/>
            <a:ext cx="3091848" cy="201375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8284B1F7-51E7-178E-9179-F4B6036030A3}"/>
              </a:ext>
            </a:extLst>
          </p:cNvPr>
          <p:cNvCxnSpPr>
            <a:cxnSpLocks/>
          </p:cNvCxnSpPr>
          <p:nvPr/>
        </p:nvCxnSpPr>
        <p:spPr>
          <a:xfrm>
            <a:off x="5983478" y="913400"/>
            <a:ext cx="3139696" cy="200499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93C099AC-65AD-0B6F-EFFD-16EC1F7D26D9}"/>
              </a:ext>
            </a:extLst>
          </p:cNvPr>
          <p:cNvCxnSpPr>
            <a:cxnSpLocks/>
          </p:cNvCxnSpPr>
          <p:nvPr/>
        </p:nvCxnSpPr>
        <p:spPr>
          <a:xfrm>
            <a:off x="5983406" y="533778"/>
            <a:ext cx="3917298" cy="25134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F3797552-C504-E92E-E619-720F0B5EF7DE}"/>
              </a:ext>
            </a:extLst>
          </p:cNvPr>
          <p:cNvCxnSpPr>
            <a:cxnSpLocks/>
          </p:cNvCxnSpPr>
          <p:nvPr/>
        </p:nvCxnSpPr>
        <p:spPr>
          <a:xfrm flipV="1">
            <a:off x="5682375" y="3441279"/>
            <a:ext cx="2706226" cy="17330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B0193FF4-3EF0-D439-1A1B-701E9117FEC2}"/>
              </a:ext>
            </a:extLst>
          </p:cNvPr>
          <p:cNvCxnSpPr>
            <a:cxnSpLocks/>
          </p:cNvCxnSpPr>
          <p:nvPr/>
        </p:nvCxnSpPr>
        <p:spPr>
          <a:xfrm flipV="1">
            <a:off x="5699670" y="3215897"/>
            <a:ext cx="3669108" cy="23816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7178FE84-0458-BA09-1A64-38D09AE47A6D}"/>
              </a:ext>
            </a:extLst>
          </p:cNvPr>
          <p:cNvGrpSpPr/>
          <p:nvPr/>
        </p:nvGrpSpPr>
        <p:grpSpPr>
          <a:xfrm>
            <a:off x="3715655" y="724337"/>
            <a:ext cx="1255894" cy="400110"/>
            <a:chOff x="5372824" y="4250468"/>
            <a:chExt cx="734184" cy="400110"/>
          </a:xfrm>
        </p:grpSpPr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9C9FFE7C-6FC6-930C-F860-78522B240C35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52275F2-C3EF-FB04-5270-16375B6E5B5A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𝟐</m:t>
                      </m:r>
                    </m:oMath>
                  </a14:m>
                  <a:endParaRPr lang="en-DE" sz="2000" b="1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252275F2-C3EF-FB04-5270-16375B6E5B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400110"/>
                </a:xfrm>
                <a:prstGeom prst="rect">
                  <a:avLst/>
                </a:prstGeom>
                <a:blipFill>
                  <a:blip r:embed="rId13"/>
                  <a:stretch>
                    <a:fillRect t="-7692" b="-2923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C2DA8E97-AA8B-21FE-21D9-7958AEDC1DF9}"/>
              </a:ext>
            </a:extLst>
          </p:cNvPr>
          <p:cNvGrpSpPr/>
          <p:nvPr/>
        </p:nvGrpSpPr>
        <p:grpSpPr>
          <a:xfrm>
            <a:off x="3087708" y="4657482"/>
            <a:ext cx="1255894" cy="400110"/>
            <a:chOff x="5372824" y="4250468"/>
            <a:chExt cx="734184" cy="40011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C69C9D59-D227-0CBC-9DB5-E79E6B4C9617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b="1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FFD9DEE-0FB8-2CD5-4C4C-D61C6288DA76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000" b="1" dirty="0"/>
                    <a:t>Pipe </a:t>
                  </a:r>
                  <a14:m>
                    <m:oMath xmlns:m="http://schemas.openxmlformats.org/officeDocument/2006/math">
                      <m:r>
                        <a:rPr lang="de-DE" sz="2000" b="1" i="1" dirty="0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a14:m>
                  <a:endParaRPr lang="en-DE" sz="2000" b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1FFD9DEE-0FB8-2CD5-4C4C-D61C6288DA7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400110"/>
                </a:xfrm>
                <a:prstGeom prst="rect">
                  <a:avLst/>
                </a:prstGeom>
                <a:blipFill>
                  <a:blip r:embed="rId14"/>
                  <a:stretch>
                    <a:fillRect t="-6061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4F393EE-008E-2D34-BD7B-3D5EADFFF788}"/>
                  </a:ext>
                </a:extLst>
              </p:cNvPr>
              <p:cNvSpPr txBox="1"/>
              <p:nvPr/>
            </p:nvSpPr>
            <p:spPr>
              <a:xfrm>
                <a:off x="7108189" y="3488945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E4F393EE-008E-2D34-BD7B-3D5EADFFF7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08189" y="3488945"/>
                <a:ext cx="709553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9AF6E10-1C0A-7BAF-2707-BF3E83926CD0}"/>
                  </a:ext>
                </a:extLst>
              </p:cNvPr>
              <p:cNvSpPr txBox="1"/>
              <p:nvPr/>
            </p:nvSpPr>
            <p:spPr>
              <a:xfrm>
                <a:off x="5372212" y="4610629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79AF6E10-1C0A-7BAF-2707-BF3E83926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2212" y="4610629"/>
                <a:ext cx="709553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690CEF75-436E-ABA1-A86D-99744D4AB285}"/>
              </a:ext>
            </a:extLst>
          </p:cNvPr>
          <p:cNvCxnSpPr>
            <a:cxnSpLocks/>
          </p:cNvCxnSpPr>
          <p:nvPr/>
        </p:nvCxnSpPr>
        <p:spPr>
          <a:xfrm>
            <a:off x="2206556" y="2627605"/>
            <a:ext cx="643601" cy="886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82C3F25C-B183-961D-4D73-819346250060}"/>
              </a:ext>
            </a:extLst>
          </p:cNvPr>
          <p:cNvCxnSpPr>
            <a:cxnSpLocks/>
          </p:cNvCxnSpPr>
          <p:nvPr/>
        </p:nvCxnSpPr>
        <p:spPr>
          <a:xfrm>
            <a:off x="1865895" y="1930288"/>
            <a:ext cx="357974" cy="65117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E078B4C5-B462-AF78-AEBD-097910C2A8C5}"/>
              </a:ext>
            </a:extLst>
          </p:cNvPr>
          <p:cNvCxnSpPr>
            <a:cxnSpLocks/>
          </p:cNvCxnSpPr>
          <p:nvPr/>
        </p:nvCxnSpPr>
        <p:spPr>
          <a:xfrm flipH="1">
            <a:off x="2919756" y="2461143"/>
            <a:ext cx="476671" cy="13281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592A6A3-2065-B0C1-D246-4C3BFEC5692E}"/>
                  </a:ext>
                </a:extLst>
              </p:cNvPr>
              <p:cNvSpPr txBox="1"/>
              <p:nvPr/>
            </p:nvSpPr>
            <p:spPr>
              <a:xfrm>
                <a:off x="1334688" y="1387801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B592A6A3-2065-B0C1-D246-4C3BFEC56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4688" y="1387801"/>
                <a:ext cx="719171" cy="40011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50880C2-B69C-D852-C57C-A65B36555483}"/>
                  </a:ext>
                </a:extLst>
              </p:cNvPr>
              <p:cNvSpPr txBox="1"/>
              <p:nvPr/>
            </p:nvSpPr>
            <p:spPr>
              <a:xfrm>
                <a:off x="7392976" y="2148364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A50880C2-B69C-D852-C57C-A65B36555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2976" y="2148364"/>
                <a:ext cx="709553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B6800DB-1D10-FECF-1B1D-7292E62C0DE2}"/>
                  </a:ext>
                </a:extLst>
              </p:cNvPr>
              <p:cNvSpPr txBox="1"/>
              <p:nvPr/>
            </p:nvSpPr>
            <p:spPr>
              <a:xfrm>
                <a:off x="5232369" y="2068673"/>
                <a:ext cx="61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EB6800DB-1D10-FECF-1B1D-7292E62C0D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2369" y="2068673"/>
                <a:ext cx="610167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E6839CA-C96A-BAD8-E9DC-6D54C93F37A5}"/>
              </a:ext>
            </a:extLst>
          </p:cNvPr>
          <p:cNvCxnSpPr>
            <a:cxnSpLocks/>
          </p:cNvCxnSpPr>
          <p:nvPr/>
        </p:nvCxnSpPr>
        <p:spPr>
          <a:xfrm>
            <a:off x="2035888" y="3159933"/>
            <a:ext cx="657454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028BA4F-11AB-90ED-2BAB-F0B21A275CB4}"/>
              </a:ext>
            </a:extLst>
          </p:cNvPr>
          <p:cNvCxnSpPr>
            <a:cxnSpLocks/>
          </p:cNvCxnSpPr>
          <p:nvPr/>
        </p:nvCxnSpPr>
        <p:spPr>
          <a:xfrm flipV="1">
            <a:off x="1670039" y="3184892"/>
            <a:ext cx="315243" cy="67505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48340D-FF4C-769D-5F90-A9217DC3B1AE}"/>
                  </a:ext>
                </a:extLst>
              </p:cNvPr>
              <p:cNvSpPr txBox="1"/>
              <p:nvPr/>
            </p:nvSpPr>
            <p:spPr>
              <a:xfrm>
                <a:off x="1103160" y="3724990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F48340D-FF4C-769D-5F90-A9217DC3B1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3160" y="3724990"/>
                <a:ext cx="709553" cy="400110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6D6A760-F674-B47C-E32C-0CFB0214727B}"/>
              </a:ext>
            </a:extLst>
          </p:cNvPr>
          <p:cNvCxnSpPr>
            <a:cxnSpLocks/>
            <a:stCxn id="80" idx="1"/>
          </p:cNvCxnSpPr>
          <p:nvPr/>
        </p:nvCxnSpPr>
        <p:spPr>
          <a:xfrm flipH="1" flipV="1">
            <a:off x="2870517" y="3211737"/>
            <a:ext cx="483051" cy="19114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1B581D-3DAC-5B24-74F8-B10B84DCD7DA}"/>
                  </a:ext>
                </a:extLst>
              </p:cNvPr>
              <p:cNvSpPr txBox="1"/>
              <p:nvPr/>
            </p:nvSpPr>
            <p:spPr>
              <a:xfrm>
                <a:off x="5161858" y="3211429"/>
                <a:ext cx="600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41B581D-3DAC-5B24-74F8-B10B84DCD7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858" y="3211429"/>
                <a:ext cx="600549" cy="400110"/>
              </a:xfrm>
              <a:prstGeom prst="rect">
                <a:avLst/>
              </a:prstGeom>
              <a:blipFill>
                <a:blip r:embed="rId21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F9A1E19-D6C4-7A9A-D3C9-0F4E494F9168}"/>
              </a:ext>
            </a:extLst>
          </p:cNvPr>
          <p:cNvCxnSpPr>
            <a:cxnSpLocks/>
          </p:cNvCxnSpPr>
          <p:nvPr/>
        </p:nvCxnSpPr>
        <p:spPr>
          <a:xfrm flipH="1" flipV="1">
            <a:off x="9393130" y="3271081"/>
            <a:ext cx="404519" cy="381675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81902E3-EAD8-5545-8359-307090B30E83}"/>
              </a:ext>
            </a:extLst>
          </p:cNvPr>
          <p:cNvCxnSpPr>
            <a:cxnSpLocks/>
          </p:cNvCxnSpPr>
          <p:nvPr/>
        </p:nvCxnSpPr>
        <p:spPr>
          <a:xfrm>
            <a:off x="9900704" y="3046095"/>
            <a:ext cx="4675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7B141F0-8C35-D54E-5190-C8A1B31A87CF}"/>
              </a:ext>
            </a:extLst>
          </p:cNvPr>
          <p:cNvCxnSpPr>
            <a:cxnSpLocks/>
          </p:cNvCxnSpPr>
          <p:nvPr/>
        </p:nvCxnSpPr>
        <p:spPr>
          <a:xfrm>
            <a:off x="9341921" y="3216654"/>
            <a:ext cx="1026346" cy="133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AF722CF-BFBE-CBE2-D918-B47235F8452E}"/>
              </a:ext>
            </a:extLst>
          </p:cNvPr>
          <p:cNvCxnSpPr>
            <a:cxnSpLocks/>
          </p:cNvCxnSpPr>
          <p:nvPr/>
        </p:nvCxnSpPr>
        <p:spPr>
          <a:xfrm flipV="1">
            <a:off x="7688701" y="3476587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4F0C665-DA31-D48F-5CDF-F88D9202C9FB}"/>
              </a:ext>
            </a:extLst>
          </p:cNvPr>
          <p:cNvCxnSpPr>
            <a:cxnSpLocks/>
          </p:cNvCxnSpPr>
          <p:nvPr/>
        </p:nvCxnSpPr>
        <p:spPr>
          <a:xfrm>
            <a:off x="8273934" y="2583880"/>
            <a:ext cx="483051" cy="252701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F05D6-AD1E-9BDB-8185-F431FDD3AD93}"/>
                  </a:ext>
                </a:extLst>
              </p:cNvPr>
              <p:cNvSpPr txBox="1"/>
              <p:nvPr/>
            </p:nvSpPr>
            <p:spPr>
              <a:xfrm>
                <a:off x="104710" y="2099000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E45F05D6-AD1E-9BDB-8185-F431FDD3AD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710" y="2099000"/>
                <a:ext cx="71917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3B5045-9DEA-65FE-2746-57835F9F2937}"/>
                  </a:ext>
                </a:extLst>
              </p:cNvPr>
              <p:cNvSpPr txBox="1"/>
              <p:nvPr/>
            </p:nvSpPr>
            <p:spPr>
              <a:xfrm>
                <a:off x="0" y="3092230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3B5045-9DEA-65FE-2746-57835F9F29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092230"/>
                <a:ext cx="709553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623B58A-D27D-05E2-7CBB-4AFD11772356}"/>
              </a:ext>
            </a:extLst>
          </p:cNvPr>
          <p:cNvCxnSpPr>
            <a:cxnSpLocks/>
          </p:cNvCxnSpPr>
          <p:nvPr/>
        </p:nvCxnSpPr>
        <p:spPr>
          <a:xfrm>
            <a:off x="1227594" y="2846070"/>
            <a:ext cx="0" cy="1541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7B43063-1FC9-6737-9003-9059D5D0EEF2}"/>
              </a:ext>
            </a:extLst>
          </p:cNvPr>
          <p:cNvCxnSpPr>
            <a:cxnSpLocks/>
          </p:cNvCxnSpPr>
          <p:nvPr/>
        </p:nvCxnSpPr>
        <p:spPr>
          <a:xfrm>
            <a:off x="961287" y="2536408"/>
            <a:ext cx="218303" cy="281573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C33A7C9-2B41-C927-93DD-477EFDB53E1A}"/>
              </a:ext>
            </a:extLst>
          </p:cNvPr>
          <p:cNvCxnSpPr>
            <a:cxnSpLocks/>
          </p:cNvCxnSpPr>
          <p:nvPr/>
        </p:nvCxnSpPr>
        <p:spPr>
          <a:xfrm flipV="1">
            <a:off x="846770" y="3071046"/>
            <a:ext cx="331642" cy="312887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68CD055-F2B8-4E19-B8C9-C694C97263F8}"/>
              </a:ext>
            </a:extLst>
          </p:cNvPr>
          <p:cNvCxnSpPr>
            <a:cxnSpLocks/>
          </p:cNvCxnSpPr>
          <p:nvPr/>
        </p:nvCxnSpPr>
        <p:spPr>
          <a:xfrm>
            <a:off x="2590527" y="2458596"/>
            <a:ext cx="133671" cy="16362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7C49ED7-FED4-75C5-1960-DABC845A90D5}"/>
              </a:ext>
            </a:extLst>
          </p:cNvPr>
          <p:cNvCxnSpPr>
            <a:cxnSpLocks/>
          </p:cNvCxnSpPr>
          <p:nvPr/>
        </p:nvCxnSpPr>
        <p:spPr>
          <a:xfrm>
            <a:off x="8412953" y="3429000"/>
            <a:ext cx="215567" cy="21379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818E0AC-1DE8-1015-8699-E4F7C843FD24}"/>
              </a:ext>
            </a:extLst>
          </p:cNvPr>
          <p:cNvCxnSpPr>
            <a:cxnSpLocks/>
          </p:cNvCxnSpPr>
          <p:nvPr/>
        </p:nvCxnSpPr>
        <p:spPr>
          <a:xfrm flipH="1">
            <a:off x="2367769" y="3149979"/>
            <a:ext cx="222758" cy="23395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FED0DFAE-EE4C-ADB1-5EF1-7CB9149549BA}"/>
              </a:ext>
            </a:extLst>
          </p:cNvPr>
          <p:cNvCxnSpPr>
            <a:cxnSpLocks/>
          </p:cNvCxnSpPr>
          <p:nvPr/>
        </p:nvCxnSpPr>
        <p:spPr>
          <a:xfrm flipH="1">
            <a:off x="9123174" y="2713832"/>
            <a:ext cx="218747" cy="1770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F9097FCE-4010-529C-3347-41CB07EDA13E}"/>
              </a:ext>
            </a:extLst>
          </p:cNvPr>
          <p:cNvCxnSpPr>
            <a:cxnSpLocks/>
          </p:cNvCxnSpPr>
          <p:nvPr/>
        </p:nvCxnSpPr>
        <p:spPr>
          <a:xfrm flipV="1">
            <a:off x="2375877" y="3470924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D3E03BFF-9F66-58A1-0EA9-D24D96F6F274}"/>
              </a:ext>
            </a:extLst>
          </p:cNvPr>
          <p:cNvCxnSpPr>
            <a:cxnSpLocks/>
          </p:cNvCxnSpPr>
          <p:nvPr/>
        </p:nvCxnSpPr>
        <p:spPr>
          <a:xfrm>
            <a:off x="2590527" y="1587695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DF53B91-BD29-F87C-F561-B5389F1D0D5D}"/>
              </a:ext>
            </a:extLst>
          </p:cNvPr>
          <p:cNvCxnSpPr>
            <a:cxnSpLocks/>
          </p:cNvCxnSpPr>
          <p:nvPr/>
        </p:nvCxnSpPr>
        <p:spPr>
          <a:xfrm>
            <a:off x="9368778" y="1866348"/>
            <a:ext cx="0" cy="777286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A9F988F6-F73B-19E6-95CE-6965E317F373}"/>
              </a:ext>
            </a:extLst>
          </p:cNvPr>
          <p:cNvCxnSpPr>
            <a:cxnSpLocks/>
          </p:cNvCxnSpPr>
          <p:nvPr/>
        </p:nvCxnSpPr>
        <p:spPr>
          <a:xfrm flipH="1" flipV="1">
            <a:off x="8690396" y="3692091"/>
            <a:ext cx="374093" cy="37613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DEA480-15F6-703D-5105-A00641790DC5}"/>
                  </a:ext>
                </a:extLst>
              </p:cNvPr>
              <p:cNvSpPr txBox="1"/>
              <p:nvPr/>
            </p:nvSpPr>
            <p:spPr>
              <a:xfrm>
                <a:off x="8754439" y="1270443"/>
                <a:ext cx="828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DDEA480-15F6-703D-5105-A00641790D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4439" y="1270443"/>
                <a:ext cx="828175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2D2731-8AE9-715E-18A0-82B40C53A7A1}"/>
                  </a:ext>
                </a:extLst>
              </p:cNvPr>
              <p:cNvSpPr txBox="1"/>
              <p:nvPr/>
            </p:nvSpPr>
            <p:spPr>
              <a:xfrm>
                <a:off x="9072529" y="3895536"/>
                <a:ext cx="828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322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DB2D2731-8AE9-715E-18A0-82B40C53A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2529" y="3895536"/>
                <a:ext cx="828175" cy="40011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C2D014-DA4A-639D-E6A3-4585008B9C08}"/>
                  </a:ext>
                </a:extLst>
              </p:cNvPr>
              <p:cNvSpPr txBox="1"/>
              <p:nvPr/>
            </p:nvSpPr>
            <p:spPr>
              <a:xfrm>
                <a:off x="2191369" y="904011"/>
                <a:ext cx="828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210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81C2D014-DA4A-639D-E6A3-4585008B9C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1369" y="904011"/>
                <a:ext cx="828175" cy="400110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AB86E6-3827-F750-3D20-9CB37C9BDFFB}"/>
                  </a:ext>
                </a:extLst>
              </p:cNvPr>
              <p:cNvSpPr txBox="1"/>
              <p:nvPr/>
            </p:nvSpPr>
            <p:spPr>
              <a:xfrm>
                <a:off x="2019758" y="4221916"/>
                <a:ext cx="828175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310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88AB86E6-3827-F750-3D20-9CB37C9B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9758" y="4221916"/>
                <a:ext cx="828175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5D82D6B-05D4-C1F7-95D8-D4838C0E56A9}"/>
              </a:ext>
            </a:extLst>
          </p:cNvPr>
          <p:cNvCxnSpPr>
            <a:cxnSpLocks/>
          </p:cNvCxnSpPr>
          <p:nvPr/>
        </p:nvCxnSpPr>
        <p:spPr>
          <a:xfrm>
            <a:off x="7738249" y="5116119"/>
            <a:ext cx="108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AA5575B-7E85-7608-089A-7B27D25EF4CB}"/>
              </a:ext>
            </a:extLst>
          </p:cNvPr>
          <p:cNvCxnSpPr>
            <a:cxnSpLocks/>
          </p:cNvCxnSpPr>
          <p:nvPr/>
        </p:nvCxnSpPr>
        <p:spPr>
          <a:xfrm>
            <a:off x="7738249" y="5996778"/>
            <a:ext cx="108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A6FBB0A-3498-A223-8BD4-A5536C6F786E}"/>
              </a:ext>
            </a:extLst>
          </p:cNvPr>
          <p:cNvCxnSpPr>
            <a:cxnSpLocks/>
          </p:cNvCxnSpPr>
          <p:nvPr/>
        </p:nvCxnSpPr>
        <p:spPr>
          <a:xfrm>
            <a:off x="9859845" y="5648375"/>
            <a:ext cx="108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45AA943-0BBF-BA03-8448-BDA272BD0847}"/>
              </a:ext>
            </a:extLst>
          </p:cNvPr>
          <p:cNvCxnSpPr>
            <a:cxnSpLocks/>
          </p:cNvCxnSpPr>
          <p:nvPr/>
        </p:nvCxnSpPr>
        <p:spPr>
          <a:xfrm>
            <a:off x="9885246" y="6516632"/>
            <a:ext cx="10857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A4D4D5-FCE9-B7DF-A8D8-AB4EAE6B8A54}"/>
                  </a:ext>
                </a:extLst>
              </p:cNvPr>
              <p:cNvSpPr txBox="1"/>
              <p:nvPr/>
            </p:nvSpPr>
            <p:spPr>
              <a:xfrm>
                <a:off x="8553229" y="4625082"/>
                <a:ext cx="61016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2A4D4D5-FCE9-B7DF-A8D8-AB4EAE6B8A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3229" y="4625082"/>
                <a:ext cx="610167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F248A55-53CF-A669-3EFB-60C333C7CAEB}"/>
              </a:ext>
            </a:extLst>
          </p:cNvPr>
          <p:cNvCxnSpPr>
            <a:cxnSpLocks/>
          </p:cNvCxnSpPr>
          <p:nvPr/>
        </p:nvCxnSpPr>
        <p:spPr>
          <a:xfrm>
            <a:off x="8823997" y="5116119"/>
            <a:ext cx="1035848" cy="52627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22B077-218E-E349-678F-69117F5ADF74}"/>
                  </a:ext>
                </a:extLst>
              </p:cNvPr>
              <p:cNvSpPr txBox="1"/>
              <p:nvPr/>
            </p:nvSpPr>
            <p:spPr>
              <a:xfrm>
                <a:off x="8240633" y="6133423"/>
                <a:ext cx="600549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CB22B077-218E-E349-678F-69117F5ADF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0633" y="6133423"/>
                <a:ext cx="600549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8C68B10-346C-F34C-280E-58FE59861715}"/>
              </a:ext>
            </a:extLst>
          </p:cNvPr>
          <p:cNvCxnSpPr>
            <a:cxnSpLocks/>
          </p:cNvCxnSpPr>
          <p:nvPr/>
        </p:nvCxnSpPr>
        <p:spPr>
          <a:xfrm>
            <a:off x="8800138" y="5997903"/>
            <a:ext cx="1085108" cy="51872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17E899F-F45E-7097-EF01-8700EF410273}"/>
                  </a:ext>
                </a:extLst>
              </p:cNvPr>
              <p:cNvSpPr txBox="1"/>
              <p:nvPr/>
            </p:nvSpPr>
            <p:spPr>
              <a:xfrm>
                <a:off x="9797649" y="5222974"/>
                <a:ext cx="72430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17E899F-F45E-7097-EF01-8700EF4102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97649" y="5222974"/>
                <a:ext cx="724301" cy="400110"/>
              </a:xfrm>
              <a:prstGeom prst="rect">
                <a:avLst/>
              </a:prstGeom>
              <a:blipFill>
                <a:blip r:embed="rId3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BB6886-5BC6-4855-6E0E-AA2F33DDB44E}"/>
                  </a:ext>
                </a:extLst>
              </p:cNvPr>
              <p:cNvSpPr txBox="1"/>
              <p:nvPr/>
            </p:nvSpPr>
            <p:spPr>
              <a:xfrm>
                <a:off x="9807267" y="6084022"/>
                <a:ext cx="7146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4CBB6886-5BC6-4855-6E0E-AA2F33DDB4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267" y="6084022"/>
                <a:ext cx="714683" cy="400110"/>
              </a:xfrm>
              <a:prstGeom prst="rect">
                <a:avLst/>
              </a:prstGeom>
              <a:blipFill>
                <a:blip r:embed="rId3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F9A46639-D27F-3380-DA49-E573CDA35394}"/>
              </a:ext>
            </a:extLst>
          </p:cNvPr>
          <p:cNvCxnSpPr>
            <a:cxnSpLocks/>
          </p:cNvCxnSpPr>
          <p:nvPr/>
        </p:nvCxnSpPr>
        <p:spPr>
          <a:xfrm flipH="1" flipV="1">
            <a:off x="8627341" y="5635902"/>
            <a:ext cx="1232504" cy="1247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96E9FE61-A182-0F50-8A49-DE78C45B9414}"/>
              </a:ext>
            </a:extLst>
          </p:cNvPr>
          <p:cNvCxnSpPr>
            <a:cxnSpLocks/>
          </p:cNvCxnSpPr>
          <p:nvPr/>
        </p:nvCxnSpPr>
        <p:spPr>
          <a:xfrm>
            <a:off x="8823997" y="5132677"/>
            <a:ext cx="0" cy="6015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12868-A4EC-CFEA-8A53-114C35E7BD78}"/>
                  </a:ext>
                </a:extLst>
              </p:cNvPr>
              <p:cNvSpPr txBox="1"/>
              <p:nvPr/>
            </p:nvSpPr>
            <p:spPr>
              <a:xfrm>
                <a:off x="9050993" y="5620076"/>
                <a:ext cx="63979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4C12868-A4EC-CFEA-8A53-114C35E7B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50993" y="5620076"/>
                <a:ext cx="639791" cy="400110"/>
              </a:xfrm>
              <a:prstGeom prst="rect">
                <a:avLst/>
              </a:prstGeom>
              <a:blipFill>
                <a:blip r:embed="rId3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3ADFD4-75B8-FE0F-BF28-F5B4D23A5AE4}"/>
                  </a:ext>
                </a:extLst>
              </p:cNvPr>
              <p:cNvSpPr txBox="1"/>
              <p:nvPr/>
            </p:nvSpPr>
            <p:spPr>
              <a:xfrm>
                <a:off x="8260721" y="5163839"/>
                <a:ext cx="68416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03ADFD4-75B8-FE0F-BF28-F5B4D23A5A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721" y="5163839"/>
                <a:ext cx="684162" cy="400110"/>
              </a:xfrm>
              <a:prstGeom prst="rect">
                <a:avLst/>
              </a:prstGeom>
              <a:blipFill>
                <a:blip r:embed="rId3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Rectangle 72">
            <a:extLst>
              <a:ext uri="{FF2B5EF4-FFF2-40B4-BE49-F238E27FC236}">
                <a16:creationId xmlns:a16="http://schemas.microsoft.com/office/drawing/2014/main" id="{D91AE194-5DEF-A8B1-CEF7-87B2A5264311}"/>
              </a:ext>
            </a:extLst>
          </p:cNvPr>
          <p:cNvSpPr/>
          <p:nvPr/>
        </p:nvSpPr>
        <p:spPr>
          <a:xfrm>
            <a:off x="4972050" y="2099000"/>
            <a:ext cx="1780366" cy="2004998"/>
          </a:xfrm>
          <a:prstGeom prst="rect">
            <a:avLst/>
          </a:prstGeom>
          <a:noFill/>
          <a:ln w="3175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0CA5E39-B7B5-2AA5-FB81-6A3B2550495F}"/>
              </a:ext>
            </a:extLst>
          </p:cNvPr>
          <p:cNvCxnSpPr>
            <a:cxnSpLocks/>
          </p:cNvCxnSpPr>
          <p:nvPr/>
        </p:nvCxnSpPr>
        <p:spPr>
          <a:xfrm>
            <a:off x="6830260" y="4125100"/>
            <a:ext cx="1067870" cy="747038"/>
          </a:xfrm>
          <a:prstGeom prst="straightConnector1">
            <a:avLst/>
          </a:prstGeom>
          <a:ln w="2540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D11E6CA-4F46-3F84-818C-02A64745552D}"/>
              </a:ext>
            </a:extLst>
          </p:cNvPr>
          <p:cNvCxnSpPr>
            <a:cxnSpLocks/>
          </p:cNvCxnSpPr>
          <p:nvPr/>
        </p:nvCxnSpPr>
        <p:spPr>
          <a:xfrm>
            <a:off x="6160849" y="2911882"/>
            <a:ext cx="2925762" cy="1303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763C115-F4AF-EC08-D7A2-189449DDA07C}"/>
              </a:ext>
            </a:extLst>
          </p:cNvPr>
          <p:cNvCxnSpPr>
            <a:cxnSpLocks/>
          </p:cNvCxnSpPr>
          <p:nvPr/>
        </p:nvCxnSpPr>
        <p:spPr>
          <a:xfrm>
            <a:off x="5682375" y="2646798"/>
            <a:ext cx="495991" cy="269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EE2C48-1364-CA41-94F9-DDF786F963D0}"/>
                  </a:ext>
                </a:extLst>
              </p:cNvPr>
              <p:cNvSpPr txBox="1"/>
              <p:nvPr/>
            </p:nvSpPr>
            <p:spPr>
              <a:xfrm>
                <a:off x="5935631" y="2430946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D3EE2C48-1364-CA41-94F9-DDF786F963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631" y="2430946"/>
                <a:ext cx="719171" cy="400110"/>
              </a:xfrm>
              <a:prstGeom prst="rect">
                <a:avLst/>
              </a:prstGeom>
              <a:blipFill>
                <a:blip r:embed="rId3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5624E51-C6B3-A19D-470F-18B05C0E60ED}"/>
              </a:ext>
            </a:extLst>
          </p:cNvPr>
          <p:cNvCxnSpPr>
            <a:cxnSpLocks/>
          </p:cNvCxnSpPr>
          <p:nvPr/>
        </p:nvCxnSpPr>
        <p:spPr>
          <a:xfrm>
            <a:off x="6125231" y="3422483"/>
            <a:ext cx="2279629" cy="1316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40408BC-8B4E-B7BA-09FF-F05054BD319A}"/>
              </a:ext>
            </a:extLst>
          </p:cNvPr>
          <p:cNvCxnSpPr>
            <a:cxnSpLocks/>
          </p:cNvCxnSpPr>
          <p:nvPr/>
        </p:nvCxnSpPr>
        <p:spPr>
          <a:xfrm>
            <a:off x="5646757" y="3157399"/>
            <a:ext cx="495991" cy="26954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05571E-D423-51D6-9834-69C088C4B7E1}"/>
                  </a:ext>
                </a:extLst>
              </p:cNvPr>
              <p:cNvSpPr txBox="1"/>
              <p:nvPr/>
            </p:nvSpPr>
            <p:spPr>
              <a:xfrm>
                <a:off x="6032951" y="3425345"/>
                <a:ext cx="71468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de-DE" sz="20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105571E-D423-51D6-9834-69C088C4B7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32951" y="3425345"/>
                <a:ext cx="714683" cy="400110"/>
              </a:xfrm>
              <a:prstGeom prst="rect">
                <a:avLst/>
              </a:prstGeom>
              <a:blipFill>
                <a:blip r:embed="rId3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C170A836-5860-103F-58A6-863D9A598F68}"/>
              </a:ext>
            </a:extLst>
          </p:cNvPr>
          <p:cNvCxnSpPr>
            <a:cxnSpLocks/>
          </p:cNvCxnSpPr>
          <p:nvPr/>
        </p:nvCxnSpPr>
        <p:spPr>
          <a:xfrm>
            <a:off x="10374144" y="3034057"/>
            <a:ext cx="0" cy="1959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2154ABC-67F1-5E52-A134-4BCC70CD63E9}"/>
                  </a:ext>
                </a:extLst>
              </p:cNvPr>
              <p:cNvSpPr txBox="1"/>
              <p:nvPr/>
            </p:nvSpPr>
            <p:spPr>
              <a:xfrm>
                <a:off x="10762395" y="2393901"/>
                <a:ext cx="719171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72154ABC-67F1-5E52-A134-4BCC70CD6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395" y="2393901"/>
                <a:ext cx="719171" cy="400110"/>
              </a:xfrm>
              <a:prstGeom prst="rect">
                <a:avLst/>
              </a:prstGeom>
              <a:blipFill>
                <a:blip r:embed="rId3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F98447C8-D35D-1369-C43E-D383FBC4CA2C}"/>
              </a:ext>
            </a:extLst>
          </p:cNvPr>
          <p:cNvCxnSpPr>
            <a:cxnSpLocks/>
          </p:cNvCxnSpPr>
          <p:nvPr/>
        </p:nvCxnSpPr>
        <p:spPr>
          <a:xfrm flipH="1">
            <a:off x="10434877" y="2805485"/>
            <a:ext cx="346980" cy="24061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FCD48F5-C883-5BB6-F2D3-D07DBBD434A6}"/>
                  </a:ext>
                </a:extLst>
              </p:cNvPr>
              <p:cNvSpPr txBox="1"/>
              <p:nvPr/>
            </p:nvSpPr>
            <p:spPr>
              <a:xfrm>
                <a:off x="10761278" y="3252646"/>
                <a:ext cx="70955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tr-TR" sz="20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0FCD48F5-C883-5BB6-F2D3-D07DBBD434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1278" y="3252646"/>
                <a:ext cx="709553" cy="400110"/>
              </a:xfrm>
              <a:prstGeom prst="rect">
                <a:avLst/>
              </a:prstGeom>
              <a:blipFill>
                <a:blip r:embed="rId37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FCA54062-948D-0526-9B60-4959C1B5FA16}"/>
              </a:ext>
            </a:extLst>
          </p:cNvPr>
          <p:cNvCxnSpPr>
            <a:cxnSpLocks/>
            <a:stCxn id="111" idx="1"/>
          </p:cNvCxnSpPr>
          <p:nvPr/>
        </p:nvCxnSpPr>
        <p:spPr>
          <a:xfrm flipH="1" flipV="1">
            <a:off x="10426296" y="3271081"/>
            <a:ext cx="334982" cy="181620"/>
          </a:xfrm>
          <a:prstGeom prst="straightConnector1">
            <a:avLst/>
          </a:prstGeom>
          <a:ln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3618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1C76-907E-5FE6-1F7D-018703CB0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A3CBD07-36F5-B770-CADA-6C01EC0E029E}"/>
              </a:ext>
            </a:extLst>
          </p:cNvPr>
          <p:cNvSpPr/>
          <p:nvPr/>
        </p:nvSpPr>
        <p:spPr>
          <a:xfrm>
            <a:off x="727862" y="1297832"/>
            <a:ext cx="11105831" cy="45708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6E0E32-5A3D-3D8E-8162-5E8211151C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15DB69B-0A2B-4D0B-A3BD-360AAA24381D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C8EE85A-C427-D4E3-47EB-ADB9515F6572}"/>
              </a:ext>
            </a:extLst>
          </p:cNvPr>
          <p:cNvSpPr/>
          <p:nvPr/>
        </p:nvSpPr>
        <p:spPr>
          <a:xfrm>
            <a:off x="9916511" y="-61553"/>
            <a:ext cx="2381872" cy="622300"/>
          </a:xfrm>
          <a:prstGeom prst="rect">
            <a:avLst/>
          </a:prstGeom>
          <a:solidFill>
            <a:srgbClr val="385723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itle 2">
            <a:extLst>
              <a:ext uri="{FF2B5EF4-FFF2-40B4-BE49-F238E27FC236}">
                <a16:creationId xmlns:a16="http://schemas.microsoft.com/office/drawing/2014/main" id="{B50DCE54-8FC8-BAA3-4162-90CD55B1CA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16510" y="11231"/>
            <a:ext cx="2303278" cy="549516"/>
          </a:xfrm>
        </p:spPr>
        <p:txBody>
          <a:bodyPr>
            <a:noAutofit/>
          </a:bodyPr>
          <a:lstStyle/>
          <a:p>
            <a:pPr algn="r"/>
            <a:r>
              <a:rPr lang="en-GB" sz="3600" dirty="0">
                <a:solidFill>
                  <a:schemeClr val="tx1"/>
                </a:solidFill>
              </a:rPr>
              <a:t>Design 1.0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4E248A0-F8DD-14AF-966C-95B875DA29DC}"/>
              </a:ext>
            </a:extLst>
          </p:cNvPr>
          <p:cNvCxnSpPr>
            <a:cxnSpLocks/>
          </p:cNvCxnSpPr>
          <p:nvPr/>
        </p:nvCxnSpPr>
        <p:spPr>
          <a:xfrm flipV="1">
            <a:off x="1745442" y="4589880"/>
            <a:ext cx="0" cy="435458"/>
          </a:xfrm>
          <a:prstGeom prst="line">
            <a:avLst/>
          </a:prstGeom>
          <a:ln w="158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/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DE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</m:t>
                      </m:r>
                    </m:oMath>
                  </m:oMathPara>
                </a14:m>
                <a:endParaRPr lang="en-GB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AF6EECC-6E2D-2BA5-56C2-4E7EBDF4E4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5400000">
                <a:off x="3025641" y="3225807"/>
                <a:ext cx="7375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ylinder 10">
            <a:extLst>
              <a:ext uri="{FF2B5EF4-FFF2-40B4-BE49-F238E27FC236}">
                <a16:creationId xmlns:a16="http://schemas.microsoft.com/office/drawing/2014/main" id="{E0703A02-3F26-1A42-C6B3-7B3D41F0E150}"/>
              </a:ext>
            </a:extLst>
          </p:cNvPr>
          <p:cNvSpPr/>
          <p:nvPr/>
        </p:nvSpPr>
        <p:spPr>
          <a:xfrm rot="16200000">
            <a:off x="5335906" y="975501"/>
            <a:ext cx="459373" cy="7640300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2" name="Cylinder 11">
            <a:extLst>
              <a:ext uri="{FF2B5EF4-FFF2-40B4-BE49-F238E27FC236}">
                <a16:creationId xmlns:a16="http://schemas.microsoft.com/office/drawing/2014/main" id="{1E4E377E-A611-0871-24DB-D595B1658977}"/>
              </a:ext>
            </a:extLst>
          </p:cNvPr>
          <p:cNvSpPr/>
          <p:nvPr/>
        </p:nvSpPr>
        <p:spPr>
          <a:xfrm rot="13800000">
            <a:off x="3514358" y="1156232"/>
            <a:ext cx="472508" cy="4513395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DAD2F31-FCC5-2D4A-BC3B-5F8943F89CA8}"/>
              </a:ext>
            </a:extLst>
          </p:cNvPr>
          <p:cNvSpPr/>
          <p:nvPr/>
        </p:nvSpPr>
        <p:spPr>
          <a:xfrm rot="2040000">
            <a:off x="4770892" y="3158331"/>
            <a:ext cx="491135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673CF75-11DE-BDF1-529C-9E6A324AB6B4}"/>
              </a:ext>
            </a:extLst>
          </p:cNvPr>
          <p:cNvSpPr/>
          <p:nvPr/>
        </p:nvSpPr>
        <p:spPr>
          <a:xfrm rot="2040000">
            <a:off x="5115853" y="1886149"/>
            <a:ext cx="315005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5" name="Cylinder 24">
            <a:extLst>
              <a:ext uri="{FF2B5EF4-FFF2-40B4-BE49-F238E27FC236}">
                <a16:creationId xmlns:a16="http://schemas.microsoft.com/office/drawing/2014/main" id="{E72DA8FF-067B-B6F0-50C2-06E5E37A437B}"/>
              </a:ext>
            </a:extLst>
          </p:cNvPr>
          <p:cNvSpPr/>
          <p:nvPr/>
        </p:nvSpPr>
        <p:spPr>
          <a:xfrm rot="14100000">
            <a:off x="4073504" y="2539323"/>
            <a:ext cx="472508" cy="2901469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7031772-3C21-D071-FCBB-1FC036DD00E1}"/>
              </a:ext>
            </a:extLst>
          </p:cNvPr>
          <p:cNvSpPr/>
          <p:nvPr/>
        </p:nvSpPr>
        <p:spPr>
          <a:xfrm rot="1951731">
            <a:off x="4963796" y="3757654"/>
            <a:ext cx="2992554" cy="483577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D2DE749-B19A-0448-90FB-1CAD0528FBC0}"/>
              </a:ext>
            </a:extLst>
          </p:cNvPr>
          <p:cNvSpPr/>
          <p:nvPr/>
        </p:nvSpPr>
        <p:spPr>
          <a:xfrm rot="3280410">
            <a:off x="5064697" y="3169726"/>
            <a:ext cx="356529" cy="40298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7DD810-064E-0A82-47AA-2B2BABC2E16D}"/>
              </a:ext>
            </a:extLst>
          </p:cNvPr>
          <p:cNvSpPr/>
          <p:nvPr/>
        </p:nvSpPr>
        <p:spPr>
          <a:xfrm rot="1951731">
            <a:off x="5081252" y="3279956"/>
            <a:ext cx="744638" cy="274153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4F668C17-E5F0-8965-8053-0E7BD4B756FF}"/>
              </a:ext>
            </a:extLst>
          </p:cNvPr>
          <p:cNvSpPr/>
          <p:nvPr/>
        </p:nvSpPr>
        <p:spPr>
          <a:xfrm>
            <a:off x="4757724" y="3022399"/>
            <a:ext cx="1128350" cy="385041"/>
          </a:xfrm>
          <a:prstGeom prst="triangle">
            <a:avLst>
              <a:gd name="adj" fmla="val 50000"/>
            </a:avLst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3BE7302-EB72-12AD-7C3B-B8EC2BBEB5AB}"/>
              </a:ext>
            </a:extLst>
          </p:cNvPr>
          <p:cNvSpPr/>
          <p:nvPr/>
        </p:nvSpPr>
        <p:spPr>
          <a:xfrm>
            <a:off x="1570624" y="4453993"/>
            <a:ext cx="433384" cy="7072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39" name="Cylinder 38">
            <a:extLst>
              <a:ext uri="{FF2B5EF4-FFF2-40B4-BE49-F238E27FC236}">
                <a16:creationId xmlns:a16="http://schemas.microsoft.com/office/drawing/2014/main" id="{ABA91297-AAB2-4F05-3B89-AA4C01FE63AC}"/>
              </a:ext>
            </a:extLst>
          </p:cNvPr>
          <p:cNvSpPr/>
          <p:nvPr/>
        </p:nvSpPr>
        <p:spPr>
          <a:xfrm rot="16200000">
            <a:off x="1700695" y="4196616"/>
            <a:ext cx="114843" cy="1175337"/>
          </a:xfrm>
          <a:prstGeom prst="can">
            <a:avLst/>
          </a:prstGeom>
          <a:blipFill>
            <a:blip r:embed="rId4"/>
            <a:tile tx="0" ty="0" sx="100000" sy="100000" flip="none" algn="tl"/>
          </a:blipFill>
          <a:ln w="12700">
            <a:solidFill>
              <a:schemeClr val="accent1">
                <a:shade val="1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B0FB46F-92AA-57EB-978C-0694E95465C5}"/>
              </a:ext>
            </a:extLst>
          </p:cNvPr>
          <p:cNvSpPr/>
          <p:nvPr/>
        </p:nvSpPr>
        <p:spPr>
          <a:xfrm>
            <a:off x="1999301" y="4578738"/>
            <a:ext cx="9162192" cy="436404"/>
          </a:xfrm>
          <a:prstGeom prst="rect">
            <a:avLst/>
          </a:prstGeom>
          <a:blipFill>
            <a:blip r:embed="rId4"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E11101B-64E7-D14A-0870-47B3146C6937}"/>
              </a:ext>
            </a:extLst>
          </p:cNvPr>
          <p:cNvCxnSpPr>
            <a:cxnSpLocks/>
          </p:cNvCxnSpPr>
          <p:nvPr/>
        </p:nvCxnSpPr>
        <p:spPr>
          <a:xfrm>
            <a:off x="8997791" y="5024997"/>
            <a:ext cx="39393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2664432C-C33D-142C-0022-5BF2DCD717C0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568883"/>
            <a:ext cx="0" cy="15544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1AF62128-872B-FF63-26C5-4D4E10CE0343}"/>
              </a:ext>
            </a:extLst>
          </p:cNvPr>
          <p:cNvCxnSpPr>
            <a:cxnSpLocks/>
          </p:cNvCxnSpPr>
          <p:nvPr/>
        </p:nvCxnSpPr>
        <p:spPr>
          <a:xfrm flipH="1" flipV="1">
            <a:off x="1999301" y="4841706"/>
            <a:ext cx="0" cy="17373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/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08CA6FE-4523-F45E-32D2-A60770A23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686" y="5113537"/>
                <a:ext cx="766877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/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3E30CFB-BE7D-75F0-6E3F-A350AE398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862" y="3967090"/>
                <a:ext cx="779701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A4B5E3B2-5407-05EC-8B02-3C7FE1691C70}"/>
              </a:ext>
            </a:extLst>
          </p:cNvPr>
          <p:cNvCxnSpPr>
            <a:cxnSpLocks/>
          </p:cNvCxnSpPr>
          <p:nvPr/>
        </p:nvCxnSpPr>
        <p:spPr>
          <a:xfrm>
            <a:off x="1425763" y="4444976"/>
            <a:ext cx="549722" cy="2498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534815F6-0F11-9EB7-1D72-D875F552F78A}"/>
              </a:ext>
            </a:extLst>
          </p:cNvPr>
          <p:cNvCxnSpPr>
            <a:cxnSpLocks/>
          </p:cNvCxnSpPr>
          <p:nvPr/>
        </p:nvCxnSpPr>
        <p:spPr>
          <a:xfrm flipV="1">
            <a:off x="1311718" y="4878132"/>
            <a:ext cx="647657" cy="413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/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1F74F4DC-CFBD-85E5-39F5-66080D7782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2643" y="3421663"/>
                <a:ext cx="931986" cy="52322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/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5A1BA37A-0E20-E1A8-CB88-6BFD5972E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0334" y="1247846"/>
                <a:ext cx="931986" cy="52322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/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03D03DF3-EF4C-EEB9-DE44-87715603EE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4864" y="4051857"/>
                <a:ext cx="931986" cy="52322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BDAD260-EBE0-AE2A-49BA-5B743056BB3F}"/>
              </a:ext>
            </a:extLst>
          </p:cNvPr>
          <p:cNvCxnSpPr>
            <a:cxnSpLocks/>
            <a:stCxn id="72" idx="2"/>
          </p:cNvCxnSpPr>
          <p:nvPr/>
        </p:nvCxnSpPr>
        <p:spPr>
          <a:xfrm flipH="1">
            <a:off x="1999301" y="3944883"/>
            <a:ext cx="19335" cy="5875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/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DADEC1D2-03B8-40D8-41B5-0D651B842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0085" y="5345499"/>
                <a:ext cx="919162" cy="52322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/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175DCB38-57D3-69CA-3AF3-B596A6BF1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9190" y="4981826"/>
                <a:ext cx="919162" cy="52322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/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CDC98032-7CDC-C6B0-25D7-D7830B96AB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6583" y="4435270"/>
                <a:ext cx="919162" cy="52322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/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4753EF1-CB5B-9E9B-AF78-A3225ED60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9296" y="4446511"/>
                <a:ext cx="931986" cy="52322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/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FD85B186-35B4-FD5D-4DDD-04087F587A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4207" y="4476233"/>
                <a:ext cx="919162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/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2D50EF7F-A3E9-B0BB-F93E-3F80DAFB47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7935" y="4499355"/>
                <a:ext cx="919162" cy="52322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/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367B3ADB-7309-D2BC-9FB8-E8DB086E4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883" y="4490310"/>
                <a:ext cx="931986" cy="52322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/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F884ED3A-C8F8-81F6-784D-218F8BBDDD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9085" y="4520161"/>
                <a:ext cx="919162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/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E87B253-A389-729F-2A9C-3A892A65DE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6015" y="2020426"/>
                <a:ext cx="919162" cy="52322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5" name="Group 94">
            <a:extLst>
              <a:ext uri="{FF2B5EF4-FFF2-40B4-BE49-F238E27FC236}">
                <a16:creationId xmlns:a16="http://schemas.microsoft.com/office/drawing/2014/main" id="{754BAAAC-3D43-3076-E670-E43C37CFE7C4}"/>
              </a:ext>
            </a:extLst>
          </p:cNvPr>
          <p:cNvGrpSpPr/>
          <p:nvPr/>
        </p:nvGrpSpPr>
        <p:grpSpPr>
          <a:xfrm rot="19194507">
            <a:off x="3069833" y="3148615"/>
            <a:ext cx="1340716" cy="523220"/>
            <a:chOff x="6370907" y="782849"/>
            <a:chExt cx="1340716" cy="523220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D7BDED-13B6-E03F-1D85-5BC63A70F0D1}"/>
                </a:ext>
              </a:extLst>
            </p:cNvPr>
            <p:cNvSpPr/>
            <p:nvPr/>
          </p:nvSpPr>
          <p:spPr>
            <a:xfrm>
              <a:off x="7038647" y="94159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/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3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A88AD20-A71D-E5BB-8FEA-6914D4D2D8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70907" y="782849"/>
                  <a:ext cx="1340716" cy="523220"/>
                </a:xfrm>
                <a:prstGeom prst="rect">
                  <a:avLst/>
                </a:prstGeom>
                <a:blipFill>
                  <a:blip r:embed="rId19"/>
                  <a:stretch>
                    <a:fillRect l="-3556" b="-1052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81C7F25-B2E8-0048-E369-173920BAC300}"/>
              </a:ext>
            </a:extLst>
          </p:cNvPr>
          <p:cNvGrpSpPr/>
          <p:nvPr/>
        </p:nvGrpSpPr>
        <p:grpSpPr>
          <a:xfrm>
            <a:off x="4679441" y="4639897"/>
            <a:ext cx="1519988" cy="954107"/>
            <a:chOff x="5372824" y="4250468"/>
            <a:chExt cx="734184" cy="954107"/>
          </a:xfrm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EB312D96-B225-B412-D7C8-04A08667BC28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/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CE94139B-EF7B-58F2-A1D3-D95D9671BF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2824" y="4250468"/>
                  <a:ext cx="734184" cy="954107"/>
                </a:xfrm>
                <a:prstGeom prst="rect">
                  <a:avLst/>
                </a:prstGeom>
                <a:blipFill>
                  <a:blip r:embed="rId20"/>
                  <a:stretch>
                    <a:fillRect t="-63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0723B183-4398-ECA8-0E0A-138957928873}"/>
              </a:ext>
            </a:extLst>
          </p:cNvPr>
          <p:cNvGrpSpPr/>
          <p:nvPr/>
        </p:nvGrpSpPr>
        <p:grpSpPr>
          <a:xfrm rot="19614639">
            <a:off x="3453988" y="3808312"/>
            <a:ext cx="1411772" cy="523220"/>
            <a:chOff x="4692464" y="4162390"/>
            <a:chExt cx="1411772" cy="523220"/>
          </a:xfrm>
        </p:grpSpPr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B96B2C68-A09E-A66C-B897-A67C87266902}"/>
                </a:ext>
              </a:extLst>
            </p:cNvPr>
            <p:cNvSpPr/>
            <p:nvPr/>
          </p:nvSpPr>
          <p:spPr>
            <a:xfrm>
              <a:off x="5429135" y="4301147"/>
              <a:ext cx="611768" cy="235657"/>
            </a:xfrm>
            <a:prstGeom prst="rect">
              <a:avLst/>
            </a:prstGeom>
            <a:solidFill>
              <a:schemeClr val="bg1">
                <a:alpha val="66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/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800" dirty="0"/>
                    <a:t>Pipe </a:t>
                  </a:r>
                  <a14:m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endParaRPr lang="en-DE" sz="2800" dirty="0"/>
                </a:p>
              </p:txBody>
            </p:sp>
          </mc:Choice>
          <mc:Fallback xmlns="">
            <p:sp>
              <p:nvSpPr>
                <p:cNvPr id="92" name="TextBox 91">
                  <a:extLst>
                    <a:ext uri="{FF2B5EF4-FFF2-40B4-BE49-F238E27FC236}">
                      <a16:creationId xmlns:a16="http://schemas.microsoft.com/office/drawing/2014/main" id="{4643A427-352B-5F1A-891E-26259F1FD9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2464" y="4162390"/>
                  <a:ext cx="1411772" cy="523220"/>
                </a:xfrm>
                <a:prstGeom prst="rect">
                  <a:avLst/>
                </a:prstGeom>
                <a:blipFill>
                  <a:blip r:embed="rId21"/>
                  <a:stretch>
                    <a:fillRect l="-826" b="-105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/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8FDB0CF-5445-1D8A-C2C5-D2490B02F5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1336" y="2508913"/>
                <a:ext cx="931986" cy="52322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/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0A6F371D-46BE-EEDD-8A64-ECA71083F9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0143" y="3624246"/>
                <a:ext cx="919162" cy="52322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773EDEDC-E8B7-AA28-C5D2-F206592A335D}"/>
              </a:ext>
            </a:extLst>
          </p:cNvPr>
          <p:cNvCxnSpPr/>
          <p:nvPr/>
        </p:nvCxnSpPr>
        <p:spPr>
          <a:xfrm>
            <a:off x="9384155" y="4568889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399AC76-2AAC-D7C6-8A47-CA42960ACF33}"/>
              </a:ext>
            </a:extLst>
          </p:cNvPr>
          <p:cNvCxnSpPr/>
          <p:nvPr/>
        </p:nvCxnSpPr>
        <p:spPr>
          <a:xfrm>
            <a:off x="9373779" y="5024865"/>
            <a:ext cx="1787717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/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54C9AB73-3BD3-DBA0-ACBC-33ADCDD39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01707" y="4106901"/>
                <a:ext cx="931986" cy="52322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/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7FA8AC36-97BB-BF83-FC87-927299D186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60508" y="5092044"/>
                <a:ext cx="919162" cy="523220"/>
              </a:xfrm>
              <a:prstGeom prst="rect">
                <a:avLst/>
              </a:prstGeom>
              <a:blipFill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CF514DE-74C1-5305-80B2-2936AD0684A5}"/>
              </a:ext>
            </a:extLst>
          </p:cNvPr>
          <p:cNvCxnSpPr>
            <a:cxnSpLocks/>
          </p:cNvCxnSpPr>
          <p:nvPr/>
        </p:nvCxnSpPr>
        <p:spPr>
          <a:xfrm flipH="1" flipV="1">
            <a:off x="2022436" y="5100992"/>
            <a:ext cx="314333" cy="27139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738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4">
            <a:extLst>
              <a:ext uri="{FF2B5EF4-FFF2-40B4-BE49-F238E27FC236}">
                <a16:creationId xmlns:a16="http://schemas.microsoft.com/office/drawing/2014/main" id="{9A277CA4-A7F0-41D4-7232-F18931C4B6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7973" y="1898650"/>
            <a:ext cx="4991100" cy="306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08346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Widescreen</PresentationFormat>
  <Paragraphs>91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Cambria Math</vt:lpstr>
      <vt:lpstr>Office Theme</vt:lpstr>
      <vt:lpstr>Design 1.2</vt:lpstr>
      <vt:lpstr>Design 1.2</vt:lpstr>
      <vt:lpstr>Design 2.1</vt:lpstr>
      <vt:lpstr>Design 1.0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TU-Pseudonym 7504255944999905</dc:creator>
  <cp:lastModifiedBy>TU-Pseudonym 7504255944999905</cp:lastModifiedBy>
  <cp:revision>13</cp:revision>
  <dcterms:created xsi:type="dcterms:W3CDTF">2025-09-05T19:33:33Z</dcterms:created>
  <dcterms:modified xsi:type="dcterms:W3CDTF">2025-10-16T05:02:24Z</dcterms:modified>
</cp:coreProperties>
</file>