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40088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500" y="52"/>
      </p:cViewPr>
      <p:guideLst>
        <p:guide orient="horz" pos="111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77290"/>
            <a:ext cx="2754075" cy="122806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852715"/>
            <a:ext cx="2430066" cy="851644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87803"/>
            <a:ext cx="698644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87803"/>
            <a:ext cx="2055431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79407"/>
            <a:ext cx="2794576" cy="146731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360600"/>
            <a:ext cx="2794576" cy="771624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939013"/>
            <a:ext cx="1377037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939013"/>
            <a:ext cx="1377037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7803"/>
            <a:ext cx="2794576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864709"/>
            <a:ext cx="1370709" cy="42378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288490"/>
            <a:ext cx="1370709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864709"/>
            <a:ext cx="1377459" cy="42378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288490"/>
            <a:ext cx="1377459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35162"/>
            <a:ext cx="1045013" cy="823066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07885"/>
            <a:ext cx="1640295" cy="250675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58228"/>
            <a:ext cx="1045013" cy="196049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35162"/>
            <a:ext cx="1045013" cy="823066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07885"/>
            <a:ext cx="1640295" cy="250675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58228"/>
            <a:ext cx="1045013" cy="196049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87803"/>
            <a:ext cx="2794576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939013"/>
            <a:ext cx="2794576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269401"/>
            <a:ext cx="72902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269401"/>
            <a:ext cx="109353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269401"/>
            <a:ext cx="72902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52AD2-7B2C-5A9E-1DE2-A8CD2AF4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" y="52044"/>
            <a:ext cx="3190772" cy="2393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5C0635-7F4A-02DB-1D62-1B6B2FB8C1FB}"/>
                  </a:ext>
                </a:extLst>
              </p:cNvPr>
              <p:cNvSpPr txBox="1"/>
              <p:nvPr/>
            </p:nvSpPr>
            <p:spPr>
              <a:xfrm>
                <a:off x="448063" y="1463415"/>
                <a:ext cx="913712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en-US" sz="156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COOH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5C0635-7F4A-02DB-1D62-1B6B2FB8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3" y="1463415"/>
                <a:ext cx="913712" cy="240066"/>
              </a:xfrm>
              <a:prstGeom prst="rect">
                <a:avLst/>
              </a:prstGeom>
              <a:blipFill>
                <a:blip r:embed="rId3"/>
                <a:stretch>
                  <a:fillRect l="-4636" r="-5298" b="-487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5BA0DAB-FAA1-F4E7-399E-68D2CB56BEDD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329014" y="887510"/>
            <a:ext cx="829426" cy="32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E5446-1FF1-039F-1B83-6267A149282E}"/>
                  </a:ext>
                </a:extLst>
              </p:cNvPr>
              <p:cNvSpPr txBox="1"/>
              <p:nvPr/>
            </p:nvSpPr>
            <p:spPr>
              <a:xfrm>
                <a:off x="2077793" y="1043307"/>
                <a:ext cx="543418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E5446-1FF1-039F-1B83-6267A1492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93" y="1043307"/>
                <a:ext cx="543418" cy="240066"/>
              </a:xfrm>
              <a:prstGeom prst="rect">
                <a:avLst/>
              </a:prstGeom>
              <a:blipFill>
                <a:blip r:embed="rId4"/>
                <a:stretch>
                  <a:fillRect l="-7692" r="-7692" b="-23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4DA43-C551-3394-711A-1A4CCBBC845E}"/>
              </a:ext>
            </a:extLst>
          </p:cNvPr>
          <p:cNvCxnSpPr>
            <a:stCxn id="7" idx="2"/>
          </p:cNvCxnSpPr>
          <p:nvPr/>
        </p:nvCxnSpPr>
        <p:spPr>
          <a:xfrm flipH="1">
            <a:off x="2163558" y="1283373"/>
            <a:ext cx="185944" cy="20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60D0BE-0693-4602-0D6D-01444309878B}"/>
              </a:ext>
            </a:extLst>
          </p:cNvPr>
          <p:cNvSpPr txBox="1"/>
          <p:nvPr/>
        </p:nvSpPr>
        <p:spPr>
          <a:xfrm>
            <a:off x="553185" y="1764342"/>
            <a:ext cx="71526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Inlet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22058-AC4E-5247-BA92-9C1A75DF7569}"/>
              </a:ext>
            </a:extLst>
          </p:cNvPr>
          <p:cNvSpPr txBox="1"/>
          <p:nvPr/>
        </p:nvSpPr>
        <p:spPr>
          <a:xfrm>
            <a:off x="2019596" y="723265"/>
            <a:ext cx="71526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Inlet 2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165CB4-16EF-1C8E-3C1B-8A582F21BD63}"/>
              </a:ext>
            </a:extLst>
          </p:cNvPr>
          <p:cNvCxnSpPr>
            <a:cxnSpLocks/>
          </p:cNvCxnSpPr>
          <p:nvPr/>
        </p:nvCxnSpPr>
        <p:spPr>
          <a:xfrm rot="5400000">
            <a:off x="1870790" y="2425550"/>
            <a:ext cx="786902" cy="201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46898-077E-33E1-4DDB-6B777F11CC28}"/>
                  </a:ext>
                </a:extLst>
              </p:cNvPr>
              <p:cNvSpPr txBox="1"/>
              <p:nvPr/>
            </p:nvSpPr>
            <p:spPr>
              <a:xfrm>
                <a:off x="1264489" y="2972896"/>
                <a:ext cx="1627753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COONa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46898-077E-33E1-4DDB-6B777F11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89" y="2972896"/>
                <a:ext cx="1627753" cy="240066"/>
              </a:xfrm>
              <a:prstGeom prst="rect">
                <a:avLst/>
              </a:prstGeom>
              <a:blipFill>
                <a:blip r:embed="rId5"/>
                <a:stretch>
                  <a:fillRect l="-1859" r="-2602" b="-243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45B716-8F98-4848-24D1-92E4AB4D4034}"/>
              </a:ext>
            </a:extLst>
          </p:cNvPr>
          <p:cNvSpPr txBox="1"/>
          <p:nvPr/>
        </p:nvSpPr>
        <p:spPr>
          <a:xfrm>
            <a:off x="1840675" y="3251796"/>
            <a:ext cx="72808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Outlet</a:t>
            </a:r>
          </a:p>
        </p:txBody>
      </p:sp>
    </p:spTree>
    <p:extLst>
      <p:ext uri="{BB962C8B-B14F-4D97-AF65-F5344CB8AC3E}">
        <p14:creationId xmlns:p14="http://schemas.microsoft.com/office/powerpoint/2010/main" val="316113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3</cp:revision>
  <dcterms:created xsi:type="dcterms:W3CDTF">2025-05-23T19:59:43Z</dcterms:created>
  <dcterms:modified xsi:type="dcterms:W3CDTF">2025-05-23T20:11:47Z</dcterms:modified>
</cp:coreProperties>
</file>