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876" r:id="rId2"/>
    <p:sldId id="1889" r:id="rId3"/>
    <p:sldId id="1887" r:id="rId4"/>
    <p:sldId id="1888" r:id="rId5"/>
    <p:sldId id="189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72" y="56"/>
      </p:cViewPr>
      <p:guideLst>
        <p:guide orient="horz" pos="18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BD93-7FF0-9B7E-9328-76DD9877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8C9BA-0AAB-9135-D5B1-818843E4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FAFA5-EAC1-5E15-1522-05A77707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F285-D271-A1E6-2A57-65AE2BFB9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349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Relationship Id="rId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</p:cNvCxnSpPr>
          <p:nvPr/>
        </p:nvCxnSpPr>
        <p:spPr>
          <a:xfrm flipV="1">
            <a:off x="1823768" y="350812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4129280" y="120401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279520" y="240996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083664" y="366457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A9F0A9-16A4-EC27-7D74-9B3235F87DDF}"/>
              </a:ext>
            </a:extLst>
          </p:cNvPr>
          <p:cNvCxnSpPr>
            <a:cxnSpLocks/>
          </p:cNvCxnSpPr>
          <p:nvPr/>
        </p:nvCxnSpPr>
        <p:spPr>
          <a:xfrm>
            <a:off x="3004152" y="293827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3C87B6-95E6-960E-0046-CC78C1C4125A}"/>
              </a:ext>
            </a:extLst>
          </p:cNvPr>
          <p:cNvCxnSpPr>
            <a:cxnSpLocks/>
          </p:cNvCxnSpPr>
          <p:nvPr/>
        </p:nvCxnSpPr>
        <p:spPr>
          <a:xfrm>
            <a:off x="9157987" y="370716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D2D9-329A-0C26-547E-F1CCE978D33F}"/>
              </a:ext>
            </a:extLst>
          </p:cNvPr>
          <p:cNvCxnSpPr>
            <a:cxnSpLocks/>
          </p:cNvCxnSpPr>
          <p:nvPr/>
        </p:nvCxnSpPr>
        <p:spPr>
          <a:xfrm flipH="1">
            <a:off x="2781394" y="362965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0128B-3100-0643-CB91-7CC06BD1A70C}"/>
              </a:ext>
            </a:extLst>
          </p:cNvPr>
          <p:cNvCxnSpPr>
            <a:cxnSpLocks/>
          </p:cNvCxnSpPr>
          <p:nvPr/>
        </p:nvCxnSpPr>
        <p:spPr>
          <a:xfrm flipH="1">
            <a:off x="9140692" y="294082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806E5-E6A4-2814-2267-864F0888D3CB}"/>
              </a:ext>
            </a:extLst>
          </p:cNvPr>
          <p:cNvCxnSpPr>
            <a:cxnSpLocks/>
          </p:cNvCxnSpPr>
          <p:nvPr/>
        </p:nvCxnSpPr>
        <p:spPr>
          <a:xfrm flipV="1">
            <a:off x="2789502" y="395060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2211E0-78A5-2850-79FA-CDC4BCE90BF1}"/>
              </a:ext>
            </a:extLst>
          </p:cNvPr>
          <p:cNvCxnSpPr>
            <a:cxnSpLocks/>
          </p:cNvCxnSpPr>
          <p:nvPr/>
        </p:nvCxnSpPr>
        <p:spPr>
          <a:xfrm>
            <a:off x="3004152" y="206737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87A580-1A57-D23F-B292-A84EB34731CD}"/>
              </a:ext>
            </a:extLst>
          </p:cNvPr>
          <p:cNvCxnSpPr>
            <a:cxnSpLocks/>
          </p:cNvCxnSpPr>
          <p:nvPr/>
        </p:nvCxnSpPr>
        <p:spPr>
          <a:xfrm>
            <a:off x="9319279" y="203894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C1E7C-3E81-DD1E-153B-401534DB80F6}"/>
              </a:ext>
            </a:extLst>
          </p:cNvPr>
          <p:cNvCxnSpPr>
            <a:cxnSpLocks/>
          </p:cNvCxnSpPr>
          <p:nvPr/>
        </p:nvCxnSpPr>
        <p:spPr>
          <a:xfrm flipV="1">
            <a:off x="9376429" y="4095130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/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/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/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/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D357A-DD86-8921-49AF-21A9CB77086C}"/>
              </a:ext>
            </a:extLst>
          </p:cNvPr>
          <p:cNvCxnSpPr>
            <a:cxnSpLocks/>
          </p:cNvCxnSpPr>
          <p:nvPr/>
        </p:nvCxnSpPr>
        <p:spPr>
          <a:xfrm>
            <a:off x="2279520" y="3304818"/>
            <a:ext cx="7683901" cy="55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02BC0C-6E43-5348-D204-E0F6495B916C}"/>
                  </a:ext>
                </a:extLst>
              </p:cNvPr>
              <p:cNvSpPr txBox="1"/>
              <p:nvPr/>
            </p:nvSpPr>
            <p:spPr>
              <a:xfrm>
                <a:off x="4837907" y="3092908"/>
                <a:ext cx="608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02BC0C-6E43-5348-D204-E0F6495B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07" y="3092908"/>
                <a:ext cx="60805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E5F68-CD90-F232-2BDF-C015AB05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334A9B-587C-5B0C-2AC7-A38788D25A66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00CE347-C145-52FD-2612-DB20DF0B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2000" dirty="0">
                <a:solidFill>
                  <a:schemeClr val="tx1"/>
                </a:solidFill>
              </a:rPr>
              <a:t>Design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/>
              <p:nvPr/>
            </p:nvSpPr>
            <p:spPr>
              <a:xfrm>
                <a:off x="951250" y="3209314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50" y="3209314"/>
                <a:ext cx="60054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/>
              <p:nvPr/>
            </p:nvSpPr>
            <p:spPr>
              <a:xfrm>
                <a:off x="1124521" y="1935376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21" y="1935376"/>
                <a:ext cx="61016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CF80E2-0450-66FC-856C-CFEEFCEA38C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429605" y="2335486"/>
            <a:ext cx="303070" cy="40468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DF22A4-6632-77E4-39AB-ABFF408DD42E}"/>
              </a:ext>
            </a:extLst>
          </p:cNvPr>
          <p:cNvCxnSpPr>
            <a:cxnSpLocks/>
          </p:cNvCxnSpPr>
          <p:nvPr/>
        </p:nvCxnSpPr>
        <p:spPr>
          <a:xfrm flipV="1">
            <a:off x="1410143" y="302844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/>
              <p:nvPr/>
            </p:nvSpPr>
            <p:spPr>
              <a:xfrm>
                <a:off x="9786722" y="2122036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722" y="2122036"/>
                <a:ext cx="7191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BA61D8-0B84-BB84-FD94-F1105B0D80D3}"/>
              </a:ext>
            </a:extLst>
          </p:cNvPr>
          <p:cNvCxnSpPr>
            <a:cxnSpLocks/>
          </p:cNvCxnSpPr>
          <p:nvPr/>
        </p:nvCxnSpPr>
        <p:spPr>
          <a:xfrm flipH="1">
            <a:off x="9974476" y="2566501"/>
            <a:ext cx="95426" cy="46120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/>
              <p:nvPr/>
            </p:nvSpPr>
            <p:spPr>
              <a:xfrm>
                <a:off x="9661194" y="3540964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194" y="3540964"/>
                <a:ext cx="7191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/>
              <p:nvPr/>
            </p:nvSpPr>
            <p:spPr>
              <a:xfrm>
                <a:off x="3387959" y="2104385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59" y="2104385"/>
                <a:ext cx="70955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/>
              <p:nvPr/>
            </p:nvSpPr>
            <p:spPr>
              <a:xfrm>
                <a:off x="3353568" y="3202828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68" y="3202828"/>
                <a:ext cx="7095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/>
              <p:nvPr/>
            </p:nvSpPr>
            <p:spPr>
              <a:xfrm>
                <a:off x="5634278" y="31303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78" y="31303"/>
                <a:ext cx="71917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861ADD0-E356-2CCA-79C0-749CD45A1F4E}"/>
              </a:ext>
            </a:extLst>
          </p:cNvPr>
          <p:cNvGrpSpPr/>
          <p:nvPr/>
        </p:nvGrpSpPr>
        <p:grpSpPr>
          <a:xfrm>
            <a:off x="3452487" y="2663969"/>
            <a:ext cx="1255894" cy="400110"/>
            <a:chOff x="5372824" y="4174268"/>
            <a:chExt cx="734184" cy="40011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295BC0-AAC9-E382-2BCD-8F520AC9501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/>
              <p:nvPr/>
            </p:nvSpPr>
            <p:spPr>
              <a:xfrm>
                <a:off x="5376829" y="566574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9" y="5665741"/>
                <a:ext cx="71917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/>
              <p:nvPr/>
            </p:nvSpPr>
            <p:spPr>
              <a:xfrm>
                <a:off x="5626579" y="97067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79" y="970670"/>
                <a:ext cx="70955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A202D0-9F2C-CB7B-63E7-70FDD27984CB}"/>
              </a:ext>
            </a:extLst>
          </p:cNvPr>
          <p:cNvCxnSpPr>
            <a:cxnSpLocks/>
          </p:cNvCxnSpPr>
          <p:nvPr/>
        </p:nvCxnSpPr>
        <p:spPr>
          <a:xfrm flipH="1">
            <a:off x="1805422" y="55371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88AB0-BFAC-F350-B95C-DB37204BFD4B}"/>
              </a:ext>
            </a:extLst>
          </p:cNvPr>
          <p:cNvCxnSpPr>
            <a:cxnSpLocks/>
          </p:cNvCxnSpPr>
          <p:nvPr/>
        </p:nvCxnSpPr>
        <p:spPr>
          <a:xfrm flipH="1" flipV="1">
            <a:off x="1797411" y="300566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C45ABF-5CD7-1972-D430-CA055B70C0B5}"/>
              </a:ext>
            </a:extLst>
          </p:cNvPr>
          <p:cNvCxnSpPr>
            <a:cxnSpLocks/>
          </p:cNvCxnSpPr>
          <p:nvPr/>
        </p:nvCxnSpPr>
        <p:spPr>
          <a:xfrm>
            <a:off x="1227594" y="284992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BD1CC5-013E-3B00-DBD1-D6404D73A896}"/>
              </a:ext>
            </a:extLst>
          </p:cNvPr>
          <p:cNvCxnSpPr>
            <a:cxnSpLocks/>
          </p:cNvCxnSpPr>
          <p:nvPr/>
        </p:nvCxnSpPr>
        <p:spPr>
          <a:xfrm flipV="1">
            <a:off x="1227594" y="300021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1EBEF3-6353-44D6-467B-A44A8DFCE02B}"/>
              </a:ext>
            </a:extLst>
          </p:cNvPr>
          <p:cNvCxnSpPr>
            <a:cxnSpLocks/>
          </p:cNvCxnSpPr>
          <p:nvPr/>
        </p:nvCxnSpPr>
        <p:spPr>
          <a:xfrm>
            <a:off x="2756613" y="2637118"/>
            <a:ext cx="2925762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CFFC11-60AA-2519-DCB0-A9F2DEFA24BC}"/>
              </a:ext>
            </a:extLst>
          </p:cNvPr>
          <p:cNvCxnSpPr>
            <a:cxnSpLocks/>
          </p:cNvCxnSpPr>
          <p:nvPr/>
        </p:nvCxnSpPr>
        <p:spPr>
          <a:xfrm>
            <a:off x="2590527" y="3157668"/>
            <a:ext cx="30838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0C51A3-9B5D-1424-B57D-7156ED0DE485}"/>
              </a:ext>
            </a:extLst>
          </p:cNvPr>
          <p:cNvCxnSpPr>
            <a:cxnSpLocks/>
          </p:cNvCxnSpPr>
          <p:nvPr/>
        </p:nvCxnSpPr>
        <p:spPr>
          <a:xfrm flipH="1">
            <a:off x="2703989" y="92305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E8C2C8-E77D-DA97-01DF-31BB255F415B}"/>
              </a:ext>
            </a:extLst>
          </p:cNvPr>
          <p:cNvCxnSpPr>
            <a:cxnSpLocks/>
          </p:cNvCxnSpPr>
          <p:nvPr/>
        </p:nvCxnSpPr>
        <p:spPr>
          <a:xfrm flipH="1" flipV="1">
            <a:off x="2590527" y="316054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84B1F7-51E7-178E-9179-F4B6036030A3}"/>
              </a:ext>
            </a:extLst>
          </p:cNvPr>
          <p:cNvCxnSpPr>
            <a:cxnSpLocks/>
          </p:cNvCxnSpPr>
          <p:nvPr/>
        </p:nvCxnSpPr>
        <p:spPr>
          <a:xfrm>
            <a:off x="5983478" y="913400"/>
            <a:ext cx="3139696" cy="2004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C099AC-65AD-0B6F-EFFD-16EC1F7D26D9}"/>
              </a:ext>
            </a:extLst>
          </p:cNvPr>
          <p:cNvCxnSpPr>
            <a:cxnSpLocks/>
          </p:cNvCxnSpPr>
          <p:nvPr/>
        </p:nvCxnSpPr>
        <p:spPr>
          <a:xfrm>
            <a:off x="5983406" y="533778"/>
            <a:ext cx="3917298" cy="2513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3797552-C504-E92E-E619-720F0B5EF7DE}"/>
              </a:ext>
            </a:extLst>
          </p:cNvPr>
          <p:cNvCxnSpPr>
            <a:cxnSpLocks/>
          </p:cNvCxnSpPr>
          <p:nvPr/>
        </p:nvCxnSpPr>
        <p:spPr>
          <a:xfrm flipV="1">
            <a:off x="5682375" y="3441279"/>
            <a:ext cx="2706226" cy="173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0193FF4-3EF0-D439-1A1B-701E9117FEC2}"/>
              </a:ext>
            </a:extLst>
          </p:cNvPr>
          <p:cNvCxnSpPr>
            <a:cxnSpLocks/>
          </p:cNvCxnSpPr>
          <p:nvPr/>
        </p:nvCxnSpPr>
        <p:spPr>
          <a:xfrm flipV="1">
            <a:off x="5699670" y="3215897"/>
            <a:ext cx="3669108" cy="2381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178FE84-0458-BA09-1A64-38D09AE47A6D}"/>
              </a:ext>
            </a:extLst>
          </p:cNvPr>
          <p:cNvGrpSpPr/>
          <p:nvPr/>
        </p:nvGrpSpPr>
        <p:grpSpPr>
          <a:xfrm>
            <a:off x="3715655" y="724337"/>
            <a:ext cx="1255894" cy="400110"/>
            <a:chOff x="5372824" y="4250468"/>
            <a:chExt cx="734184" cy="40011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9FFE7C-6FC6-930C-F860-78522B240C3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7692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2DA8E97-AA8B-21FE-21D9-7958AEDC1DF9}"/>
              </a:ext>
            </a:extLst>
          </p:cNvPr>
          <p:cNvGrpSpPr/>
          <p:nvPr/>
        </p:nvGrpSpPr>
        <p:grpSpPr>
          <a:xfrm>
            <a:off x="3087708" y="4657482"/>
            <a:ext cx="1255894" cy="400110"/>
            <a:chOff x="5372824" y="4250468"/>
            <a:chExt cx="734184" cy="40011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69C9D59-D227-0CBC-9DB5-E79E6B4C9617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/>
              <p:nvPr/>
            </p:nvSpPr>
            <p:spPr>
              <a:xfrm>
                <a:off x="7108189" y="3488945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89" y="3488945"/>
                <a:ext cx="709553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/>
              <p:nvPr/>
            </p:nvSpPr>
            <p:spPr>
              <a:xfrm>
                <a:off x="5372212" y="4610629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12" y="4610629"/>
                <a:ext cx="70955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0CEF75-436E-ABA1-A86D-99744D4AB285}"/>
              </a:ext>
            </a:extLst>
          </p:cNvPr>
          <p:cNvCxnSpPr>
            <a:cxnSpLocks/>
          </p:cNvCxnSpPr>
          <p:nvPr/>
        </p:nvCxnSpPr>
        <p:spPr>
          <a:xfrm>
            <a:off x="2206556" y="262760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C3F25C-B183-961D-4D73-819346250060}"/>
              </a:ext>
            </a:extLst>
          </p:cNvPr>
          <p:cNvCxnSpPr>
            <a:cxnSpLocks/>
          </p:cNvCxnSpPr>
          <p:nvPr/>
        </p:nvCxnSpPr>
        <p:spPr>
          <a:xfrm>
            <a:off x="1865895" y="193028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078B4C5-B462-AF78-AEBD-097910C2A8C5}"/>
              </a:ext>
            </a:extLst>
          </p:cNvPr>
          <p:cNvCxnSpPr>
            <a:cxnSpLocks/>
          </p:cNvCxnSpPr>
          <p:nvPr/>
        </p:nvCxnSpPr>
        <p:spPr>
          <a:xfrm flipH="1">
            <a:off x="2919756" y="246114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/>
              <p:nvPr/>
            </p:nvSpPr>
            <p:spPr>
              <a:xfrm>
                <a:off x="1334688" y="138780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88" y="1387801"/>
                <a:ext cx="71917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/>
              <p:nvPr/>
            </p:nvSpPr>
            <p:spPr>
              <a:xfrm>
                <a:off x="7392976" y="2148364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76" y="2148364"/>
                <a:ext cx="709553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/>
              <p:nvPr/>
            </p:nvSpPr>
            <p:spPr>
              <a:xfrm>
                <a:off x="5232369" y="2068673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69" y="2068673"/>
                <a:ext cx="610167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6839CA-C96A-BAD8-E9DC-6D54C93F37A5}"/>
              </a:ext>
            </a:extLst>
          </p:cNvPr>
          <p:cNvCxnSpPr>
            <a:cxnSpLocks/>
          </p:cNvCxnSpPr>
          <p:nvPr/>
        </p:nvCxnSpPr>
        <p:spPr>
          <a:xfrm>
            <a:off x="2035888" y="315993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28BA4F-11AB-90ED-2BAB-F0B21A275CB4}"/>
              </a:ext>
            </a:extLst>
          </p:cNvPr>
          <p:cNvCxnSpPr>
            <a:cxnSpLocks/>
          </p:cNvCxnSpPr>
          <p:nvPr/>
        </p:nvCxnSpPr>
        <p:spPr>
          <a:xfrm flipV="1">
            <a:off x="1670039" y="318489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/>
              <p:nvPr/>
            </p:nvSpPr>
            <p:spPr>
              <a:xfrm>
                <a:off x="1103160" y="372499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60" y="3724990"/>
                <a:ext cx="70955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6A760-F674-B47C-E32C-0CFB0214727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2870517" y="3211737"/>
            <a:ext cx="483051" cy="1911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/>
              <p:nvPr/>
            </p:nvSpPr>
            <p:spPr>
              <a:xfrm>
                <a:off x="5161858" y="3211429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58" y="3211429"/>
                <a:ext cx="600549" cy="400110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9A1E19-D6C4-7A9A-D3C9-0F4E494F9168}"/>
              </a:ext>
            </a:extLst>
          </p:cNvPr>
          <p:cNvCxnSpPr>
            <a:cxnSpLocks/>
          </p:cNvCxnSpPr>
          <p:nvPr/>
        </p:nvCxnSpPr>
        <p:spPr>
          <a:xfrm flipH="1" flipV="1">
            <a:off x="9393130" y="3271081"/>
            <a:ext cx="404519" cy="3816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1902E3-EAD8-5545-8359-307090B30E83}"/>
              </a:ext>
            </a:extLst>
          </p:cNvPr>
          <p:cNvCxnSpPr>
            <a:cxnSpLocks/>
          </p:cNvCxnSpPr>
          <p:nvPr/>
        </p:nvCxnSpPr>
        <p:spPr>
          <a:xfrm>
            <a:off x="9900704" y="3046095"/>
            <a:ext cx="46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B141F0-8C35-D54E-5190-C8A1B31A87CF}"/>
              </a:ext>
            </a:extLst>
          </p:cNvPr>
          <p:cNvCxnSpPr>
            <a:cxnSpLocks/>
          </p:cNvCxnSpPr>
          <p:nvPr/>
        </p:nvCxnSpPr>
        <p:spPr>
          <a:xfrm>
            <a:off x="9341921" y="3216654"/>
            <a:ext cx="1026346" cy="1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F722CF-BFBE-CBE2-D918-B47235F8452E}"/>
              </a:ext>
            </a:extLst>
          </p:cNvPr>
          <p:cNvCxnSpPr>
            <a:cxnSpLocks/>
          </p:cNvCxnSpPr>
          <p:nvPr/>
        </p:nvCxnSpPr>
        <p:spPr>
          <a:xfrm flipV="1">
            <a:off x="7688701" y="347658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0C665-DA31-D48F-5CDF-F88D9202C9FB}"/>
              </a:ext>
            </a:extLst>
          </p:cNvPr>
          <p:cNvCxnSpPr>
            <a:cxnSpLocks/>
          </p:cNvCxnSpPr>
          <p:nvPr/>
        </p:nvCxnSpPr>
        <p:spPr>
          <a:xfrm>
            <a:off x="8273934" y="258388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/>
              <p:nvPr/>
            </p:nvSpPr>
            <p:spPr>
              <a:xfrm>
                <a:off x="104710" y="2099000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" y="2099000"/>
                <a:ext cx="71917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/>
              <p:nvPr/>
            </p:nvSpPr>
            <p:spPr>
              <a:xfrm>
                <a:off x="0" y="309223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2230"/>
                <a:ext cx="70955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23B58A-D27D-05E2-7CBB-4AFD11772356}"/>
              </a:ext>
            </a:extLst>
          </p:cNvPr>
          <p:cNvCxnSpPr>
            <a:cxnSpLocks/>
          </p:cNvCxnSpPr>
          <p:nvPr/>
        </p:nvCxnSpPr>
        <p:spPr>
          <a:xfrm>
            <a:off x="1227594" y="284607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B43063-1FC9-6737-9003-9059D5D0EEF2}"/>
              </a:ext>
            </a:extLst>
          </p:cNvPr>
          <p:cNvCxnSpPr>
            <a:cxnSpLocks/>
          </p:cNvCxnSpPr>
          <p:nvPr/>
        </p:nvCxnSpPr>
        <p:spPr>
          <a:xfrm>
            <a:off x="961287" y="253640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33A7C9-2B41-C927-93DD-477EFDB53E1A}"/>
              </a:ext>
            </a:extLst>
          </p:cNvPr>
          <p:cNvCxnSpPr>
            <a:cxnSpLocks/>
          </p:cNvCxnSpPr>
          <p:nvPr/>
        </p:nvCxnSpPr>
        <p:spPr>
          <a:xfrm flipV="1">
            <a:off x="846770" y="307104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8CD055-F2B8-4E19-B8C9-C694C97263F8}"/>
              </a:ext>
            </a:extLst>
          </p:cNvPr>
          <p:cNvCxnSpPr>
            <a:cxnSpLocks/>
          </p:cNvCxnSpPr>
          <p:nvPr/>
        </p:nvCxnSpPr>
        <p:spPr>
          <a:xfrm>
            <a:off x="2590527" y="245859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49ED7-FED4-75C5-1960-DABC845A90D5}"/>
              </a:ext>
            </a:extLst>
          </p:cNvPr>
          <p:cNvCxnSpPr>
            <a:cxnSpLocks/>
          </p:cNvCxnSpPr>
          <p:nvPr/>
        </p:nvCxnSpPr>
        <p:spPr>
          <a:xfrm>
            <a:off x="8412953" y="3429000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8E0AC-1DE8-1015-8699-E4F7C843FD24}"/>
              </a:ext>
            </a:extLst>
          </p:cNvPr>
          <p:cNvCxnSpPr>
            <a:cxnSpLocks/>
          </p:cNvCxnSpPr>
          <p:nvPr/>
        </p:nvCxnSpPr>
        <p:spPr>
          <a:xfrm flipH="1">
            <a:off x="2367769" y="314997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0DFAE-EE4C-ADB1-5EF1-7CB9149549BA}"/>
              </a:ext>
            </a:extLst>
          </p:cNvPr>
          <p:cNvCxnSpPr>
            <a:cxnSpLocks/>
          </p:cNvCxnSpPr>
          <p:nvPr/>
        </p:nvCxnSpPr>
        <p:spPr>
          <a:xfrm flipH="1">
            <a:off x="9123174" y="2713832"/>
            <a:ext cx="218747" cy="177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097FCE-4010-529C-3347-41CB07EDA13E}"/>
              </a:ext>
            </a:extLst>
          </p:cNvPr>
          <p:cNvCxnSpPr>
            <a:cxnSpLocks/>
          </p:cNvCxnSpPr>
          <p:nvPr/>
        </p:nvCxnSpPr>
        <p:spPr>
          <a:xfrm flipV="1">
            <a:off x="2375877" y="347092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E03BFF-9F66-58A1-0EA9-D24D96F6F274}"/>
              </a:ext>
            </a:extLst>
          </p:cNvPr>
          <p:cNvCxnSpPr>
            <a:cxnSpLocks/>
          </p:cNvCxnSpPr>
          <p:nvPr/>
        </p:nvCxnSpPr>
        <p:spPr>
          <a:xfrm>
            <a:off x="2590527" y="158769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F53B91-BD29-F87C-F561-B5389F1D0D5D}"/>
              </a:ext>
            </a:extLst>
          </p:cNvPr>
          <p:cNvCxnSpPr>
            <a:cxnSpLocks/>
          </p:cNvCxnSpPr>
          <p:nvPr/>
        </p:nvCxnSpPr>
        <p:spPr>
          <a:xfrm>
            <a:off x="9368778" y="1866348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988F6-F73B-19E6-95CE-6965E317F373}"/>
              </a:ext>
            </a:extLst>
          </p:cNvPr>
          <p:cNvCxnSpPr>
            <a:cxnSpLocks/>
          </p:cNvCxnSpPr>
          <p:nvPr/>
        </p:nvCxnSpPr>
        <p:spPr>
          <a:xfrm flipH="1" flipV="1">
            <a:off x="8690396" y="3692091"/>
            <a:ext cx="374093" cy="376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/>
              <p:nvPr/>
            </p:nvSpPr>
            <p:spPr>
              <a:xfrm>
                <a:off x="8754439" y="1270443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39" y="1270443"/>
                <a:ext cx="82817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/>
              <p:nvPr/>
            </p:nvSpPr>
            <p:spPr>
              <a:xfrm>
                <a:off x="9072529" y="3895536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529" y="3895536"/>
                <a:ext cx="82817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/>
              <p:nvPr/>
            </p:nvSpPr>
            <p:spPr>
              <a:xfrm>
                <a:off x="2191369" y="904011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69" y="904011"/>
                <a:ext cx="82817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/>
              <p:nvPr/>
            </p:nvSpPr>
            <p:spPr>
              <a:xfrm>
                <a:off x="2019758" y="4221916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58" y="4221916"/>
                <a:ext cx="828175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82D6B-05D4-C1F7-95D8-D4838C0E56A9}"/>
              </a:ext>
            </a:extLst>
          </p:cNvPr>
          <p:cNvCxnSpPr>
            <a:cxnSpLocks/>
          </p:cNvCxnSpPr>
          <p:nvPr/>
        </p:nvCxnSpPr>
        <p:spPr>
          <a:xfrm>
            <a:off x="7738249" y="5116119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A5575B-7E85-7608-089A-7B27D25EF4CB}"/>
              </a:ext>
            </a:extLst>
          </p:cNvPr>
          <p:cNvCxnSpPr>
            <a:cxnSpLocks/>
          </p:cNvCxnSpPr>
          <p:nvPr/>
        </p:nvCxnSpPr>
        <p:spPr>
          <a:xfrm>
            <a:off x="7738249" y="5996778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FBB0A-3498-A223-8BD4-A5536C6F786E}"/>
              </a:ext>
            </a:extLst>
          </p:cNvPr>
          <p:cNvCxnSpPr>
            <a:cxnSpLocks/>
          </p:cNvCxnSpPr>
          <p:nvPr/>
        </p:nvCxnSpPr>
        <p:spPr>
          <a:xfrm>
            <a:off x="9859845" y="5648375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5AA943-0BBF-BA03-8448-BDA272BD0847}"/>
              </a:ext>
            </a:extLst>
          </p:cNvPr>
          <p:cNvCxnSpPr>
            <a:cxnSpLocks/>
          </p:cNvCxnSpPr>
          <p:nvPr/>
        </p:nvCxnSpPr>
        <p:spPr>
          <a:xfrm>
            <a:off x="9885246" y="6516632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/>
              <p:nvPr/>
            </p:nvSpPr>
            <p:spPr>
              <a:xfrm>
                <a:off x="8553229" y="4625082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29" y="4625082"/>
                <a:ext cx="610167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48A55-53CF-A669-3EFB-60C333C7CAEB}"/>
              </a:ext>
            </a:extLst>
          </p:cNvPr>
          <p:cNvCxnSpPr>
            <a:cxnSpLocks/>
          </p:cNvCxnSpPr>
          <p:nvPr/>
        </p:nvCxnSpPr>
        <p:spPr>
          <a:xfrm>
            <a:off x="8823997" y="5116119"/>
            <a:ext cx="1035848" cy="52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/>
              <p:nvPr/>
            </p:nvSpPr>
            <p:spPr>
              <a:xfrm>
                <a:off x="8240633" y="6133423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33" y="6133423"/>
                <a:ext cx="600549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68B10-346C-F34C-280E-58FE59861715}"/>
              </a:ext>
            </a:extLst>
          </p:cNvPr>
          <p:cNvCxnSpPr>
            <a:cxnSpLocks/>
          </p:cNvCxnSpPr>
          <p:nvPr/>
        </p:nvCxnSpPr>
        <p:spPr>
          <a:xfrm>
            <a:off x="8800138" y="5997903"/>
            <a:ext cx="1085108" cy="518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/>
              <p:nvPr/>
            </p:nvSpPr>
            <p:spPr>
              <a:xfrm>
                <a:off x="9797649" y="5222974"/>
                <a:ext cx="724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649" y="5222974"/>
                <a:ext cx="724301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/>
              <p:nvPr/>
            </p:nvSpPr>
            <p:spPr>
              <a:xfrm>
                <a:off x="9807267" y="6084022"/>
                <a:ext cx="714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267" y="6084022"/>
                <a:ext cx="714683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A46639-D27F-3380-DA49-E573CDA35394}"/>
              </a:ext>
            </a:extLst>
          </p:cNvPr>
          <p:cNvCxnSpPr>
            <a:cxnSpLocks/>
          </p:cNvCxnSpPr>
          <p:nvPr/>
        </p:nvCxnSpPr>
        <p:spPr>
          <a:xfrm flipH="1" flipV="1">
            <a:off x="8627341" y="5635902"/>
            <a:ext cx="1232504" cy="12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E9FE61-A182-0F50-8A49-DE78C45B9414}"/>
              </a:ext>
            </a:extLst>
          </p:cNvPr>
          <p:cNvCxnSpPr>
            <a:cxnSpLocks/>
          </p:cNvCxnSpPr>
          <p:nvPr/>
        </p:nvCxnSpPr>
        <p:spPr>
          <a:xfrm>
            <a:off x="8823997" y="5132677"/>
            <a:ext cx="0" cy="601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/>
              <p:nvPr/>
            </p:nvSpPr>
            <p:spPr>
              <a:xfrm>
                <a:off x="9050993" y="5620076"/>
                <a:ext cx="639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93" y="5620076"/>
                <a:ext cx="639791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/>
              <p:nvPr/>
            </p:nvSpPr>
            <p:spPr>
              <a:xfrm>
                <a:off x="8260721" y="5163839"/>
                <a:ext cx="684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21" y="5163839"/>
                <a:ext cx="684162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D91AE194-5DEF-A8B1-CEF7-87B2A5264311}"/>
              </a:ext>
            </a:extLst>
          </p:cNvPr>
          <p:cNvSpPr/>
          <p:nvPr/>
        </p:nvSpPr>
        <p:spPr>
          <a:xfrm>
            <a:off x="4972050" y="2099000"/>
            <a:ext cx="1780366" cy="2004998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CA5E39-B7B5-2AA5-FB81-6A3B2550495F}"/>
              </a:ext>
            </a:extLst>
          </p:cNvPr>
          <p:cNvCxnSpPr>
            <a:cxnSpLocks/>
          </p:cNvCxnSpPr>
          <p:nvPr/>
        </p:nvCxnSpPr>
        <p:spPr>
          <a:xfrm>
            <a:off x="6830260" y="4125100"/>
            <a:ext cx="1067870" cy="74703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1E6CA-4F46-3F84-818C-02A64745552D}"/>
              </a:ext>
            </a:extLst>
          </p:cNvPr>
          <p:cNvCxnSpPr>
            <a:cxnSpLocks/>
          </p:cNvCxnSpPr>
          <p:nvPr/>
        </p:nvCxnSpPr>
        <p:spPr>
          <a:xfrm>
            <a:off x="6160849" y="2911882"/>
            <a:ext cx="2925762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63C115-F4AF-EC08-D7A2-189449DDA07C}"/>
              </a:ext>
            </a:extLst>
          </p:cNvPr>
          <p:cNvCxnSpPr>
            <a:cxnSpLocks/>
          </p:cNvCxnSpPr>
          <p:nvPr/>
        </p:nvCxnSpPr>
        <p:spPr>
          <a:xfrm>
            <a:off x="5682375" y="2646798"/>
            <a:ext cx="495991" cy="26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EE2C48-1364-CA41-94F9-DDF786F963D0}"/>
                  </a:ext>
                </a:extLst>
              </p:cNvPr>
              <p:cNvSpPr txBox="1"/>
              <p:nvPr/>
            </p:nvSpPr>
            <p:spPr>
              <a:xfrm>
                <a:off x="5935631" y="2430946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EE2C48-1364-CA41-94F9-DDF786F9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31" y="2430946"/>
                <a:ext cx="719171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624E51-C6B3-A19D-470F-18B05C0E60ED}"/>
              </a:ext>
            </a:extLst>
          </p:cNvPr>
          <p:cNvCxnSpPr>
            <a:cxnSpLocks/>
          </p:cNvCxnSpPr>
          <p:nvPr/>
        </p:nvCxnSpPr>
        <p:spPr>
          <a:xfrm>
            <a:off x="6125231" y="3422483"/>
            <a:ext cx="2279629" cy="13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0408BC-8B4E-B7BA-09FF-F05054BD319A}"/>
              </a:ext>
            </a:extLst>
          </p:cNvPr>
          <p:cNvCxnSpPr>
            <a:cxnSpLocks/>
          </p:cNvCxnSpPr>
          <p:nvPr/>
        </p:nvCxnSpPr>
        <p:spPr>
          <a:xfrm>
            <a:off x="5646757" y="3157399"/>
            <a:ext cx="495991" cy="26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05571E-D423-51D6-9834-69C088C4B7E1}"/>
                  </a:ext>
                </a:extLst>
              </p:cNvPr>
              <p:cNvSpPr txBox="1"/>
              <p:nvPr/>
            </p:nvSpPr>
            <p:spPr>
              <a:xfrm>
                <a:off x="6032951" y="3425345"/>
                <a:ext cx="714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05571E-D423-51D6-9834-69C088C4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51" y="3425345"/>
                <a:ext cx="714683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70A836-5860-103F-58A6-863D9A598F68}"/>
              </a:ext>
            </a:extLst>
          </p:cNvPr>
          <p:cNvCxnSpPr>
            <a:cxnSpLocks/>
          </p:cNvCxnSpPr>
          <p:nvPr/>
        </p:nvCxnSpPr>
        <p:spPr>
          <a:xfrm>
            <a:off x="10374144" y="3034057"/>
            <a:ext cx="0" cy="195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154ABC-67F1-5E52-A134-4BCC70CD63E9}"/>
                  </a:ext>
                </a:extLst>
              </p:cNvPr>
              <p:cNvSpPr txBox="1"/>
              <p:nvPr/>
            </p:nvSpPr>
            <p:spPr>
              <a:xfrm>
                <a:off x="10762395" y="239390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154ABC-67F1-5E52-A134-4BCC70CD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395" y="2393901"/>
                <a:ext cx="719171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98447C8-D35D-1369-C43E-D383FBC4CA2C}"/>
              </a:ext>
            </a:extLst>
          </p:cNvPr>
          <p:cNvCxnSpPr>
            <a:cxnSpLocks/>
          </p:cNvCxnSpPr>
          <p:nvPr/>
        </p:nvCxnSpPr>
        <p:spPr>
          <a:xfrm flipH="1">
            <a:off x="10434877" y="2805485"/>
            <a:ext cx="346980" cy="24061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CD48F5-C883-5BB6-F2D3-D07DBBD434A6}"/>
                  </a:ext>
                </a:extLst>
              </p:cNvPr>
              <p:cNvSpPr txBox="1"/>
              <p:nvPr/>
            </p:nvSpPr>
            <p:spPr>
              <a:xfrm>
                <a:off x="10761278" y="3252646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CD48F5-C883-5BB6-F2D3-D07DBBD4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278" y="3252646"/>
                <a:ext cx="709553" cy="400110"/>
              </a:xfrm>
              <a:prstGeom prst="rect">
                <a:avLst/>
              </a:prstGeom>
              <a:blipFill>
                <a:blip r:embed="rId3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CA54062-948D-0526-9B60-4959C1B5FA16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10426296" y="3271081"/>
            <a:ext cx="334982" cy="18162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91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1.2</vt:lpstr>
      <vt:lpstr>Design 1.2</vt:lpstr>
      <vt:lpstr>Design 2.1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12</cp:revision>
  <dcterms:created xsi:type="dcterms:W3CDTF">2025-09-05T19:33:33Z</dcterms:created>
  <dcterms:modified xsi:type="dcterms:W3CDTF">2025-10-09T19:11:15Z</dcterms:modified>
</cp:coreProperties>
</file>