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1C42-A6D0-A4D2-D06A-F703A84B2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589A4-7A7F-F1F0-4A20-88EB5ECA7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ECFE-78AD-B54B-6605-70E4CE9E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08E-5910-4DE6-AD41-4BDD93EA73D5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BFA2-0CDC-967B-BE96-E0954E78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23DCA-2493-2D04-FADC-444A0D93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4937-8191-46AF-A0CD-CEC84FED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CC5B-8B20-9DB5-89B1-22FD22A4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FC5F1-8A26-9828-3505-786258360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E6595-8924-76BC-D414-70EA2F6C0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08E-5910-4DE6-AD41-4BDD93EA73D5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7909F-D412-52B4-B4E7-484F1CFB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6D6E-AAE5-7A5B-19BD-0976973D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4937-8191-46AF-A0CD-CEC84FED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92999-789A-5FC7-F393-355E83070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6C70F-AA38-1149-EC8D-E474AE72B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88BA2-85DC-93D7-034F-F5F38BEF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08E-5910-4DE6-AD41-4BDD93EA73D5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C74E9-41BE-FC82-20E3-7381930B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14837-425F-6B86-9F26-67BCBCC0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4937-8191-46AF-A0CD-CEC84FED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3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FFE6-7E7E-D874-8E10-D72744B4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9D91-F72B-3F6D-F30A-3B97D2F8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18198-B971-CD4A-0416-3728749C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08E-5910-4DE6-AD41-4BDD93EA73D5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E290-E7AC-093C-53ED-BBCB0FA6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444FE-B514-9C9F-87DE-9E8F9A95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4937-8191-46AF-A0CD-CEC84FED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8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F053D-B07B-DA41-3F0A-2341B0A7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4A3F-2952-41C3-1392-95DFAD47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7C8C-C2CF-71D8-8D08-2B1292FE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08E-5910-4DE6-AD41-4BDD93EA73D5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92509-D3CA-C048-87BC-FFBA88E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06670-FAE4-4D9A-B95B-EFD40458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4937-8191-46AF-A0CD-CEC84FED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0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88F1-3BB0-9B34-1621-7A78049ED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8A3E-50AE-CBF8-95F8-5FF1B9F46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1E1D1-8AE2-3508-0E74-9ADCFF5A6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CEB4B-1C15-2F83-FE77-2545691A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08E-5910-4DE6-AD41-4BDD93EA73D5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8A1DD-6A50-CC04-9A1D-8489C8BA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FEDAD-45C3-B171-FB80-A99DC014D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4937-8191-46AF-A0CD-CEC84FED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4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8895-2944-3AD1-5C69-96A57C9A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D71A-E010-BEA7-4A31-16999CC97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90D47-5B39-17D2-A67F-82C261403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64FD1-A4AE-4950-14D7-D7C8CC483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4DACC-6117-F88D-925E-A6948ED0D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F8620-DBB7-B35E-9A9A-B5D20C62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08E-5910-4DE6-AD41-4BDD93EA73D5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067D2B-DA41-7EE0-8AF8-F3CA238B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A0D54-603C-4937-2C0B-426AA3B3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4937-8191-46AF-A0CD-CEC84FED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45F8-961F-EDC9-3CC5-72F00867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9E7CA-E511-69FF-55AC-FD636EDC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08E-5910-4DE6-AD41-4BDD93EA73D5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5A8FD-B03F-EC18-F0C1-ABEC367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B9E08-BB7A-7FB5-4C9D-857F4DD2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4937-8191-46AF-A0CD-CEC84FED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4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8FE8E6-9137-ACF6-A7B4-A2C931F9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08E-5910-4DE6-AD41-4BDD93EA73D5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9CD6A-A9FC-1DA9-E531-14428693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986D4-B58F-EAB3-3DD7-B7ABC394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4937-8191-46AF-A0CD-CEC84FED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4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4008-D7B1-E87C-BC95-26CEB905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8765-21BD-CB03-F4D4-9F5F32AC0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380EA-5CE9-4B0D-4D9D-E237477A1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6D12B-8BEE-0013-B1B2-78C6E064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08E-5910-4DE6-AD41-4BDD93EA73D5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668BD-BC3A-1837-760D-DD483415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8DA6C-66AA-6413-AF77-FD9D8FE2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4937-8191-46AF-A0CD-CEC84FED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2D5B-F293-C32E-38E5-5E186EAC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1501A-67C0-AA5C-2773-E0EB55A70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4642B-5662-2EB9-099C-1A42ECBA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6A7C-5536-2E29-C3DB-DFF40A18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C08E-5910-4DE6-AD41-4BDD93EA73D5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433E5-DA4E-507B-9F03-E2CE93CB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38CDD-1FD9-0D7A-9B6B-26ED3EA0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04937-8191-46AF-A0CD-CEC84FED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0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E1BC0-63EE-02CF-1614-86F99CC0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E43D4-CDE5-83BA-C34E-C5711265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4C37D-401A-0968-7863-9003646E5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7C08E-5910-4DE6-AD41-4BDD93EA73D5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0067B-8C93-873E-686A-66ECCEDEE4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DBBDD-2D7A-87A0-EF3A-C04BA2CFD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04937-8191-46AF-A0CD-CEC84FED9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g1">
            <a:extLst>
              <a:ext uri="{FF2B5EF4-FFF2-40B4-BE49-F238E27FC236}">
                <a16:creationId xmlns:a16="http://schemas.microsoft.com/office/drawing/2014/main" id="{1904EE20-32E5-5387-175C-CC8CEFD01C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491" y="1094146"/>
            <a:ext cx="5106461" cy="334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61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SOL LIVELINK TAG" val="&lt;!-- &#10;PropSet elements are populated with properties elements in format &lt;Property name=&quot;&quot; value=&quot;&quot; type=&quot;&quot;/&gt;&#10;LinkType element has either Image, or Table as value.&#10;--&gt;&#10;&lt;Root completeVersion=&quot;6.3.0.x&quot; formatVersion=&quot;2.0.0.0&quot; version=&quot;6.3.0.290&quot;&gt;&#10;  &lt;VersionInformation&gt;&#10;    &lt;Version&gt;1&lt;/Version&gt;&#10;  &lt;/VersionInformation&gt;&#10;  &lt;Entity&gt;/result/feature/pg1&lt;/Entity&gt;&#10;  &lt;Tag&gt;pg1&lt;/Tag&gt;&#10;  &lt;Node&gt;Results &amp;gt; Velocity (spf)&lt;/Node&gt;&#10;  &lt;LinkType&gt;Image&lt;/LinkType&gt;&#10;  &lt;ModelLink directoryType=&quot;none&quot;&gt;C:\Users\canca\Downloads\jorge\COMSOL_3_pipes_w_100um_rectangular_tetrazine\CAD2comsol.mph&lt;/ModelLink&gt;&#10;  &lt;LocalPath&gt;CAD2comsol.mph&lt;/LocalPath&gt;&#10;  &lt;SDim&gt;3&lt;/SDim&gt;&#10;  &lt;Locked&gt;false&lt;/Locked&gt;&#10;  &lt;PropSet id=&quot;image&quot;&gt;&#10;    &lt;Property name=&quot;batch&quot; type=&quot;bool&quot; value=&quot;off&quot; /&gt;&#10;    &lt;Property name=&quot;view&quot; type=&quot;reference&quot; value=&quot;auto&quot; /&gt;&#10;    &lt;Property name=&quot;animating&quot; type=&quot;bool&quot; value=&quot;off&quot; /&gt;&#10;    &lt;Property name=&quot;isclientfile&quot; type=&quot;bool&quot; value=&quot;on&quot; /&gt;&#10;    &lt;Property name=&quot;isforreport&quot; type=&quot;bool&quot; value=&quot;off&quot; /&gt;&#10;    &lt;Property name=&quot;size&quot; type=&quot;string&quot; value=&quot;presentation&quot; /&gt;&#10;    &lt;Property name=&quot;hiddensize&quot; type=&quot;group&quot; value=&quot;manual&quot; /&gt;&#10;    &lt;Property name=&quot;unit&quot; type=&quot;group&quot; value=&quot;px&quot; /&gt;&#10;    &lt;Property name=&quot;lockratio&quot; type=&quot;bool&quot; value=&quot;off&quot; /&gt;&#10;    &lt;Property name=&quot;aspectratio&quot; type=&quot;real&quot; value=&quot;1&quot; /&gt;&#10;    &lt;Property name=&quot;width&quot; type=&quot;real&quot; value=&quot;1000&quot; /&gt;&#10;    &lt;Property name=&quot;height&quot; type=&quot;real&quot; value=&quot;656&quot; /&gt;&#10;    &lt;Property name=&quot;resolution&quot; type=&quot;integer&quot; value=&quot;300&quot; /&gt;&#10;    &lt;Property name=&quot;overrideresolutionlimit&quot; type=&quot;bool&quot; value=&quot;off&quot; /&gt;&#10;    &lt;Property name=&quot;sizedesc&quot; type=&quot;string&quot; value=&quot;85 x 56 mm&quot; /&gt;&#10;    &lt;Property name=&quot;widthpx&quot; type=&quot;integer&quot; value=&quot;0&quot; /&gt;&#10;    &lt;Property name=&quot;heightpx&quot; type=&quot;integer&quot; value=&quot;0&quot; /&gt;&#10;    &lt;Property name=&quot;widthexact&quot; type=&quot;real&quot; value=&quot;0&quot; /&gt;&#10;    &lt;Property name=&quot;heightexact&quot; type=&quot;real&quot; value=&quot;0&quot; /&gt;&#10;    &lt;Property name=&quot;exactstored&quot; type=&quot;bool&quot; value=&quot;off&quot; /&gt;&#10;    &lt;Property name=&quot;usage&quot; type=&quot;group&quot; value=&quot;dialog&quot; /&gt;&#10;    &lt;Property name=&quot;screensizedesc&quot; type=&quot;string&quot; value=&quot;1206 x 603 px&quot; /&gt;&#10;    &lt;Property name=&quot;zoomextents&quot; type=&quot;bool&quot; value=&quot;off&quot; /&gt;&#10;    &lt;Property name=&quot;antialias&quot; type=&quot;bool&quot; value=&quot;off&quot; /&gt;&#10;    &lt;Property name=&quot;screenwidthpx&quot; type=&quot;integer&quot; value=&quot;1206&quot; /&gt;&#10;    &lt;Property name=&quot;screenheightpx&quot; type=&quot;integer&quot; value=&quot;603&quot; /&gt;&#10;    &lt;Property name=&quot;linkpossible&quot; type=&quot;bool&quot; value=&quot;on&quot; /&gt;&#10;    &lt;Property name=&quot;heightmultiple&quot; type=&quot;integer&quot; value=&quot;1&quot; /&gt;&#10;    &lt;Property name=&quot;zoomlevel&quot; type=&quot;integer&quot; value=&quot;0&quot; /&gt;&#10;    &lt;Property name=&quot;saveepscopy&quot; type=&quot;bool&quot; value=&quot;off&quot; /&gt;&#10;    &lt;Property name=&quot;resizefactor&quot; type=&quot;integer&quot; value=&quot;1&quot; /&gt;&#10;    &lt;Property name=&quot;saveprefs&quot; type=&quot;bool&quot; value=&quot;on&quot; /&gt;&#10;    &lt;Property name=&quot;decorationscale&quot; type=&quot;real&quot; value=&quot;1&quot; /&gt;&#10;    &lt;Property name=&quot;clearfilenameafterwards&quot; type=&quot;bool&quot; value=&quot;off&quot; /&gt;&#10;    &lt;Property name=&quot;allowlinked&quot; type=&quot;bool&quot; value=&quot;on&quot; /&gt;&#10;    &lt;Property name=&quot;allowpaste&quot; type=&quot;group&quot; value=&quot;on&quot; /&gt;&#10;    &lt;Property name=&quot;target&quot; type=&quot;group&quot; value=&quot;linked&quot; /&gt;&#10;    &lt;Property name=&quot;nodelabel&quot; type=&quot;string&quot; value=&quot;Results &amp;gt; Velocity (spf) &amp;gt; Multislice 1&quot; /&gt;&#10;    &lt;Property name=&quot;lockview&quot; type=&quot;bool&quot; value=&quot;off&quot; /&gt;&#10;    &lt;Property name=&quot;linkedinfo&quot; type=&quot;string&quot; value=&quot;&quot; /&gt;&#10;    &lt;Property name=&quot;alloweps&quot; type=&quot;bool&quot; value=&quot;off&quot; /&gt;&#10;    &lt;Property name=&quot;allowgltf&quot; type=&quot;bool&quot; value=&quot;on&quot; /&gt;&#10;    &lt;Property name=&quot;lastwrittenfile&quot; type=&quot;string&quot; value=&quot;&quot; /&gt;&#10;    &lt;Property name=&quot;lastfiletype&quot; type=&quot;string&quot; value=&quot;png&quot; /&gt;&#10;    &lt;Property name=&quot;context&quot; type=&quot;group&quot; value=&quot;standard&quot; /&gt;&#10;    &lt;Property name=&quot;clusterrootonly&quot; type=&quot;bool&quot; value=&quot;off&quot; /&gt;&#10;    &lt;Property name=&quot;layoutmode&quot; type=&quot;group&quot; value=&quot;image&quot; /&gt;&#10;    &lt;Property name=&quot;sdim&quot; type=&quot;group&quot; value=&quot;3&quot; /&gt;&#10;    &lt;Property name=&quot;options3d&quot; type=&quot;group&quot; value=&quot;on&quot; /&gt;&#10;    &lt;Property name=&quot;title3d&quot; type=&quot;bool&quot; value=&quot;off&quot; /&gt;&#10;    &lt;Property name=&quot;legend3d&quot; type=&quot;bool&quot; value=&quot;on&quot; /&gt;&#10;    &lt;Property name=&quot;grid&quot; type=&quot;bool&quot; value=&quot;off&quot; /&gt;&#10;    &lt;Property name=&quot;axisorientation&quot; type=&quot;bool&quot; value=&quot;on&quot; /&gt;&#10;    &lt;Property name=&quot;logo3d&quot; type=&quot;bool&quot; value=&quot;off&quot; /&gt;&#10;    &lt;Property name=&quot;fontsize&quot; type=&quot;integer&quot; value=&quot;8&quot; /&gt;&#10;    &lt;Property name=&quot;colortheme&quot; type=&quot;string&quot; value=&quot;globaltheme&quot; /&gt;&#10;    &lt;Property name=&quot;background&quot; type=&quot;group&quot; value=&quot;transparent&quot; /&gt;&#10;    &lt;Property name=&quot;resetbeenset&quot; type=&quot;bool&quot; value=&quot;off&quot; /&gt;&#10;  &lt;/PropSet&gt;&#10;  &lt;PropSet id=&quot;view&quot;&gt;&#10;    &lt;Property name=&quot;renderwireframe&quot; type=&quot;bool&quot; value=&quot;off&quot; /&gt;&#10;    &lt;Property name=&quot;showlabels&quot; type=&quot;bool&quot; value=&quot;off&quot; /&gt;&#10;    &lt;Property name=&quot;showDirections&quot; type=&quot;bool&quot; value=&quot;off&quot; /&gt;&#10;    &lt;Property name=&quot;showgrid&quot; type=&quot;bool&quot; value=&quot;on&quot; /&gt;&#10;    &lt;Property name=&quot;rendermesh&quot; type=&quot;bool&quot; value=&quot;on&quot; /&gt;&#10;    &lt;Property name=&quot;showaxisorientation&quot; type=&quot;bool&quot; value=&quot;on&quot; /&gt;&#10;    &lt;Property name=&quot;showunits&quot; type=&quot;bool&quot; value=&quot;on&quot; /&gt;&#10;    &lt;Property name=&quot;plotgroupunits&quot; type=&quot;stringarray&quot; value=&quot;, , &quot; /&gt;&#10;    &lt;Property name=&quot;locked&quot; type=&quot;bool&quot; value=&quot;off&quot; /&gt;&#10;    &lt;Property name=&quot;rotcenlocked&quot; type=&quot;bool&quot; value=&quot;off&quot; /&gt;&#10;    &lt;Property name=&quot;istemporary&quot; type=&quot;bool&quot; value=&quot;off&quot; /&gt;&#10;    &lt;Property name=&quot;isx&quot; type=&quot;bool&quot; value=&quot;off&quot; /&gt;&#10;    &lt;Property name=&quot;scenelight&quot; type=&quot;group&quot; value=&quot;on&quot; /&gt;&#10;    &lt;Property name=&quot;totlightintensity&quot; type=&quot;real&quot; value=&quot;1.0&quot; /&gt;&#10;    &lt;Property name=&quot;usediffuse&quot; type=&quot;bool&quot; value=&quot;on&quot; /&gt;&#10;    &lt;Property name=&quot;usespecular&quot; type=&quot;bool&quot; value=&quot;on&quot; /&gt;&#10;    &lt;Property name=&quot;globalambient&quot; type=&quot;group&quot; value=&quot;on&quot; /&gt;&#10;    &lt;Property name=&quot;totambient&quot; type=&quot;real&quot; value=&quot;0.3&quot; /&gt;&#10;    &lt;Property name=&quot;ambientcolor&quot; type=&quot;group&quot; value=&quot;white&quot; /&gt;&#10;    &lt;Property name=&quot;customambientcolor&quot; type=&quot;realarray&quot; value=&quot;1, 1, 1&quot; /&gt;&#10;    &lt;Property name=&quot;ssao&quot; type=&quot;group&quot; value=&quot;off&quot; /&gt;&#10;    &lt;Property name=&quot;ssaoradiustype&quot; type=&quot;group&quot; value=&quot;relative&quot; /&gt;&#10;    &lt;Property name=&quot;ssaoradiusrelative&quot; type=&quot;real&quot; value=&quot;0.4&quot; /&gt;&#10;    &lt;Property name=&quot;ssaoradiusexplicit&quot; type=&quot;real&quot; value=&quot;0.4&quot; /&gt;&#10;    &lt;Property name=&quot;ssaomagnitude&quot; type=&quot;real&quot; value=&quot;1.0&quot; /&gt;&#10;    &lt;Property name=&quot;ssaosqueeze&quot; type=&quot;real&quot; value=&quot;1.0&quot; /&gt;&#10;    &lt;Property name=&quot;ssaopreset&quot; type=&quot;group&quot; value=&quot;medium&quot; /&gt;&#10;    &lt;Property name=&quot;ssaonsamples&quot; type=&quot;integer&quot; value=&quot;64&quot; /&gt;&#10;    &lt;Property name=&quot;ssaoroughness&quot; type=&quot;real&quot; value=&quot;1.0&quot; /&gt;&#10;    &lt;Property name=&quot;ssaokernelrotationstexturewidth&quot; type=&quot;integer&quot; value=&quot;4&quot; /&gt;&#10;    &lt;Property name=&quot;ssaosmooth&quot; type=&quot;integer&quot; value=&quot;2&quot; /&gt;&#10;    &lt;Property name=&quot;ssaonormalawaresmoothing&quot; type=&quot;bool&quot; value=&quot;off&quot; /&gt;&#10;    &lt;Property name=&quot;ssaoresolution&quot; type=&quot;real&quot; value=&quot;1.0&quot; /&gt;&#10;    &lt;Property name=&quot;shadowmapping&quot; type=&quot;group&quot; value=&quot;off&quot; /&gt;&#10;    &lt;Property name=&quot;shadowmappingsoftness&quot; type=&quot;real&quot; value=&quot;0.5&quot; /&gt;&#10;    &lt;Property name=&quot;shadowmappingstrength&quot; type=&quot;real&quot; value=&quot;0.5&quot; /&gt;&#10;    &lt;Property name=&quot;shadowmappingpreset&quot; type=&quot;group&quot; value=&quot;low&quot; /&gt;&#10;    &lt;Property name=&quot;shadowmappingnumberofoccludersamples&quot; type=&quot;integer&quot; value=&quot;8&quot; /&gt;&#10;    &lt;Property name=&quot;shadowmappingnumberofsamples&quot; type=&quot;integer&quot; value=&quot;16&quot; /&gt;&#10;    &lt;Property name=&quot;shadowmappingresolution&quot; type=&quot;real&quot; value=&quot;0.5&quot; /&gt;&#10;    &lt;Property name=&quot;shadowmappingmultisamplingeverywhere&quot; type=&quot;bool&quot; value=&quot;on&quot; /&gt;&#10;    &lt;Property name=&quot;shadowmappinglimitlightviewfrustums&quot; type=&quot;bool&quot; value=&quot;off&quot; /&gt;&#10;    &lt;Property name=&quot;shadowmappingaccuratedepthcomparison&quot; type=&quot;group&quot; value=&quot;off&quot; /&gt;&#10;    &lt;Property name=&quot;shadowmappingnormalawaresmoothing&quot; type=&quot;bool&quot; value=&quot;off&quot; /&gt;&#10;    &lt;Property name=&quot;shadowmappingbiassettings&quot; type=&quot;group&quot; value=&quot;default&quot; /&gt;&#10;    &lt;Property name=&quot;shadowmappingconstantdepthbias&quot; type=&quot;real&quot; value=&quot;0.001&quot; /&gt;&#10;    &lt;Property name=&quot;shadowmappingslopedepthbias&quot; type=&quot;real&quot; value=&quot;0.001&quot; /&gt;&#10;    &lt;Property name=&quot;shadowmappingnormaloffsetbias&quot; type=&quot;real&quot; value=&quot;0.003&quot; /&gt;&#10;    &lt;Property name=&quot;flooreffect&quot; type=&quot;group&quot; value=&quot;off&quot; /&gt;&#10;    &lt;Property name=&quot;flooreffectoriginsettings&quot; type=&quot;group&quot; value=&quot;farthestvertex&quot; /&gt;&#10;    &lt;Property name=&quot;flooreffectshoworigin&quot; type=&quot;group&quot; value=&quot;off&quot; /&gt;&#10;    &lt;Property name=&quot;flooreffectorigin&quot; type=&quot;realarray&quot; value=&quot;0, 0, 0&quot; /&gt;&#10;    &lt;Property name=&quot;flooreffectorigin_vector_method&quot; type=&quot;string&quot; value=&quot;step&quot; /&gt;&#10;    &lt;Property name=&quot;flooreffectorigin_vector_start&quot; type=&quot;string&quot; value=&quot;&quot; /&gt;&#10;    &lt;Property name=&quot;flooreffectorigin_vector_stop&quot; type=&quot;string&quot; value=&quot;&quot; /&gt;&#10;    &lt;Property name=&quot;flooreffectorigin_vector_step&quot; type=&quot;string&quot; value=&quot;&quot; /&gt;&#10;    &lt;Property name=&quot;flooreffectorigin_vector_numvalues&quot; type=&quot;string&quot; value=&quot;&quot; /&gt;&#10;    &lt;Property name=&quot;flooreffectorigin_vector_function&quot; type=&quot;string&quot; value=&quot;none&quot; /&gt;&#10;    &lt;Property name=&quot;flooreffectorigin_vector_interval&quot; type=&quot;string&quot; value=&quot;octave&quot; /&gt;&#10;    &lt;Property name=&quot;flooreffectorigin_vector_freqperdec&quot; type=&quot;string&quot; value=&quot;&quot; /&gt;&#10;    &lt;Property name=&quot;flooreffectoffset&quot; type=&quot;real&quot; value=&quot;0.0&quot; /&gt;&#10;    &lt;Property name=&quot;flooreffectshownormalsettings&quot; type=&quot;group&quot; value=&quot;on&quot; /&gt;&#10;    &lt;Property name=&quot;flooreffectnormalsettings&quot; type=&quot;group&quot; value=&quot;angle&quot; /&gt;&#10;    &lt;Property name=&quot;flooreffectshownormal&quot; type=&quot;group&quot; value=&quot;off&quot; /&gt;&#10;    &lt;Property name=&quot;flooreffectnormalpreset&quot; type=&quot;group&quot; value=&quot;xyplane&quot; /&gt;&#10;    &lt;Property name=&quot;flooreffectnormal&quot; type=&quot;realarray&quot; value=&quot;0, 0, 1&quot; /&gt;&#10;    &lt;Property name=&quot;flooreffectnormal_vector_method&quot; type=&quot;string&quot; value=&quot;step&quot; /&gt;&#10;    &lt;Property name=&quot;flooreffectnormal_vector_start&quot; type=&quot;string&quot; value=&quot;&quot; /&gt;&#10;    &lt;Property name=&quot;flooreffectnormal_vector_stop&quot; type=&quot;string&quot; value=&quot;&quot; /&gt;&#10;    &lt;Property name=&quot;flooreffectnormal_vector_step&quot; type=&quot;string&quot; value=&quot;&quot; /&gt;&#10;    &lt;Property name=&quot;flooreffectnormal_vector_numvalues&quot; type=&quot;string&quot; value=&quot;&quot; /&gt;&#10;    &lt;Property name=&quot;flooreffectnormal_vector_function&quot; type=&quot;string&quot; value=&quot;none&quot; /&gt;&#10;    &lt;Property name=&quot;flooreffectnormal_vector_interval&quot; type=&quot;string&quot; value=&quot;octave&quot; /&gt;&#10;    &lt;Property name=&quot;flooreffectnormal_vector_freqperdec&quot; type=&quot;string&quot; value=&quot;&quot; /&gt;&#10;    &lt;Property name=&quot;flooreffectshowangle&quot; type=&quot;group&quot; value=&quot;on&quot; /&gt;&#10;    &lt;Property name=&quot;flooreffectangle&quot; type=&quot;real&quot; value=&quot;5.0&quot; /&gt;&#10;    &lt;Property name=&quot;flooreffectambientocclusion&quot; type=&quot;bool&quot; value=&quot;on&quot; /&gt;&#10;    &lt;Property name=&quot;flooreffectshadow&quot; type=&quot;group&quot; value=&quot;on&quot; /&gt;&#10;    &lt;Property name=&quot;flooreffectshadowblur&quot; type=&quot;real&quot; value=&quot;0.0&quot; /&gt;&#10;    &lt;Property name=&quot;flooreffecttransparency&quot; type=&quot;real&quot; value=&quot;0&quot; /&gt;&#10;    &lt;Property name=&quot;displayoutput&quot; type=&quot;group&quot; value=&quot;off&quot; /&gt;&#10;    &lt;Property name=&quot;displayoutputpreset&quot; type=&quot;group&quot; value=&quot;default&quot; /&gt;&#10;    &lt;Property name=&quot;displayoutputtonemap&quot; type=&quot;group&quot; value=&quot;4&quot; /&gt;&#10;    &lt;Property name=&quot;displayoutputgamma&quot; type=&quot;real&quot; value=&quot;2.2&quot; /&gt;&#10;    &lt;Property name=&quot;displayoutputexposure&quot; type=&quot;real&quot; value=&quot;0.0&quot; /&gt;&#10;    &lt;Property name=&quot;displayoutputcontrast&quot; type=&quot;real&quot; value=&quot;1.0&quot; /&gt;&#10;    &lt;Property name=&quot;displayoutputsaturation&quot; type=&quot;real&quot; value=&quot;1.0&quot; /&gt;&#10;    &lt;Property name=&quot;displayoutputvibrance&quot; type=&quot;real&quot; value=&quot;0.0&quot; /&gt;&#10;    &lt;Property name=&quot;displayoutputhue&quot; type=&quot;real&quot; value=&quot;0.0&quot; /&gt;&#10;    &lt;Property name=&quot;displayoutputbrightness&quot; type=&quot;real&quot; value=&quot;0.0&quot; /&gt;&#10;    &lt;Property name=&quot;environmentmap&quot; type=&quot;group&quot; value=&quot;envmap_none&quot; /&gt;&#10;    &lt;Property name=&quot;skydirection&quot; type=&quot;group&quot; value=&quot;positivey&quot; /&gt;&#10;    &lt;Property name=&quot;skyrotation&quot; type=&quot;group&quot; value=&quot;skyrotationzero&quot; /&gt;&#10;    &lt;Property name=&quot;environmentreflections&quot; type=&quot;bool&quot; value=&quot;on&quot; /&gt;&#10;    &lt;Property name=&quot;skybox&quot; type=&quot;group&quot; value=&quot;off&quot; /&gt;&#10;    &lt;Property name=&quot;skyboxblurriness&quot; type=&quot;real&quot; value=&quot;0&quot; /&gt;&#10;    &lt;Property name=&quot;skyboxblend&quot; type=&quot;real&quot; value=&quot;0&quot; /&gt;&#10;    &lt;Property name=&quot;skyboxprojection&quot; type=&quot;group&quot; value=&quot;special&quot; /&gt;&#10;    &lt;Property name=&quot;skyboxfov&quot; type=&quot;real&quot; value=&quot;110&quot; /&gt;&#10;    &lt;Property name=&quot;rotateenvironment&quot; type=&quot;bool&quot; value=&quot;off&quot; /&gt;&#10;    &lt;Property name=&quot;transparency&quot; type=&quot;group&quot; value=&quot;off&quot; /&gt;&#10;    &lt;Property name=&quot;transparencylevel&quot; type=&quot;real&quot; value=&quot;0.5&quot; /&gt;&#10;    &lt;Property name=&quot;uniformblending&quot; type=&quot;group&quot; value=&quot;off&quot; /&gt;&#10;    &lt;Property name=&quot;uniformblendinglevel&quot; type=&quot;real&quot; value=&quot;0.5&quot; /&gt;&#10;    &lt;Property name=&quot;showselection&quot; type=&quot;bool&quot; value=&quot;on&quot; /&gt;&#10;    &lt;Property name=&quot;showmaterial&quot; type=&quot;bool&quot; value=&quot;off&quot; /&gt;&#10;    &lt;Property name=&quot;clippingactive&quot; type=&quot;group&quot; value=&quot;on&quot; /&gt;&#10;    &lt;Property name=&quot;clipfaces&quot; type=&quot;bool&quot; value=&quot;on&quot; /&gt;&#10;    &lt;Property name=&quot;clipedges&quot; type=&quot;bool&quot; value=&quot;on&quot; /&gt;&#10;    &lt;Property name=&quot;clippoints&quot; type=&quot;bool&quot; value=&quot;on&quot; /&gt;&#10;    &lt;Property name=&quot;clipprimaryhovereffect&quot; type=&quot;bool&quot; value=&quot;on&quot; /&gt;&#10;    &lt;Property name=&quot;clipsecondaryhovereffect&quot; type=&quot;bool&quot; value=&quot;off&quot; /&gt;&#10;    &lt;Property name=&quot;cliphighlightintersection&quot; type=&quot;group&quot; value=&quot;on&quot; /&gt;&#10;    &lt;Property name=&quot;clipintersectionhighlightcolor&quot; type=&quot;group&quot; value=&quot;fromtheme&quot; /&gt;&#10;    &lt;Property name=&quot;customclipintersectionhighlightcolor&quot; type=&quot;realarray&quot; value=&quot;1, 0, 0&quot; /&gt;&#10;    &lt;Property name=&quot;clipapplyclipping&quot; type=&quot;bool&quot; value=&quot;on&quot; /&gt;&#10;    &lt;Property name=&quot;clipshowframes&quot; type=&quot;bool&quot; value=&quot;on&quot; /&gt;&#10;    &lt;Property name=&quot;clipshowgizmos&quot; type=&quot;bool&quot; value=&quot;on&quot; /&gt;&#10;    &lt;Property name=&quot;clipshowcappedfaces&quot; type=&quot;group&quot; value=&quot;off&quot; /&gt;&#10;    &lt;Property name=&quot;clipcappedfacescolorize&quot; type=&quot;group&quot; value=&quot;on&quot; /&gt;&#10;    &lt;Property name=&quot;clipcappedfacescolorizeper&quot; type=&quot;group&quot; value=&quot;domain&quot; /&gt;&#10;    &lt;Property name=&quot;clipcappedfaceshighlightoverlappingdomains&quot; type=&quot;group&quot; value=&quot;on&quot; /&gt;&#10;    &lt;Property name=&quot;clipcappedfaceshighlightoverlappingdomainscolor&quot; type=&quot;group&quot; value=&quot;fromtheme&quot; /&gt;&#10;    &lt;Property name=&quot;customclipcappedfaceshighlightoverlappingdomainscolor&quot; type=&quot;realarray&quot; value=&quot;1, 0, 0&quot; /&gt;&#10;    &lt;Property name=&quot;clipcappedfacestransparencyenabled&quot; type=&quot;group&quot; value=&quot;off&quot; /&gt;&#10;    &lt;Property name=&quot;clipcappedfacestransparency&quot; type=&quot;real&quot; value=&quot;0.2&quot; /&gt;&#10;    &lt;Property name=&quot;hidestatus&quot; type=&quot;string&quot; value=&quot;hide&quot; /&gt;&#10;    &lt;Property name=&quot;isnew&quot; type=&quot;bool&quot; value=&quot;off&quot; /&gt;&#10;    &lt;Property name=&quot;postviewkey&quot; type=&quot;string&quot; value=&quot;&quot; /&gt;&#10;    &lt;Property name=&quot;workplaneclip&quot; type=&quot;bool&quot; value=&quot;off&quot; /&gt;&#10;    &lt;Property name=&quot;workplaneshowgizmo&quot; type=&quot;bool&quot; value=&quot;on&quot; /&gt;&#10;    &lt;Property name=&quot;offscreenoverride&quot; type=&quot;bool&quot; value=&quot;off&quot; /&gt;&#10;  &lt;/PropSet&gt;&#10;  &lt;PropSet id=&quot;camera&quot;&gt;&#10;    &lt;Property name=&quot;projection&quot; type=&quot;group&quot; value=&quot;orthographic&quot; /&gt;&#10;    &lt;Property name=&quot;orthoscale&quot; type=&quot;real&quot; value=&quot;1.4725381135940552&quot; /&gt;&#10;    &lt;Property name=&quot;zoomanglefull&quot; type=&quot;real&quot; value=&quot;0.5014320611953735&quot; /&gt;&#10;    &lt;Property name=&quot;forcenoviewscaling&quot; type=&quot;bool&quot; value=&quot;off&quot; /&gt;&#10;    &lt;Property name=&quot;viewscaletype&quot; type=&quot;group&quot; value=&quot;none&quot; /&gt;&#10;    &lt;Property name=&quot;autocontext&quot; type=&quot;group&quot; value=&quot;isotropic&quot; /&gt;&#10;    &lt;Property name=&quot;autoupdate&quot; type=&quot;bool&quot; value=&quot;off&quot; /&gt;&#10;    &lt;Property name=&quot;xweight&quot; type=&quot;real&quot; value=&quot;1&quot; /&gt;&#10;    &lt;Property name=&quot;yweight&quot; type=&quot;real&quot; value=&quot;1&quot; /&gt;&#10;    &lt;Property name=&quot;zweight&quot; type=&quot;real&quot; value=&quot;1&quot; /&gt;&#10;    &lt;Property name=&quot;xscale&quot; type=&quot;real&quot; value=&quot;1&quot; /&gt;&#10;    &lt;Property name=&quot;yscale&quot; type=&quot;real&quot; value=&quot;1&quot; /&gt;&#10;    &lt;Property name=&quot;zscale&quot; type=&quot;real&quot; value=&quot;1&quot; /&gt;&#10;    &lt;Property name=&quot;position&quot; type=&quot;realarray&quot; value=&quot;-120.4234390258789, -118.40406799316406, 88.75896453857422&quot; /&gt;&#10;    &lt;Property name=&quot;target&quot; type=&quot;realarray&quot; value=&quot;-31.689476013183594, -0.09210968017578125, 0.02500152587890625&quot; /&gt;&#10;    &lt;Property name=&quot;up&quot; type=&quot;realarray&quot; value=&quot;0.3086974024772644, 0.4115965962409973, 0.8574929237365723&quot; /&gt;&#10;    &lt;Property name=&quot;rotationpoint&quot; type=&quot;realarray&quot; value=&quot;-41.94793701171875, 1.1071319580078125, 0.050262451171875&quot; /&gt;&#10;    &lt;Property name=&quot;viewoffset&quot; type=&quot;realarray&quot; value=&quot;6.18983268737793, 3.5368528366088867&quot; /&gt;&#10;    &lt;Property name=&quot;manualgrid&quot; type=&quot;group&quot; value=&quot;off&quot; /&gt;&#10;    &lt;Property name=&quot;xspacing&quot; type=&quot;real&quot; value=&quot;1&quot; /&gt;&#10;    &lt;Property name=&quot;yspacing&quot; type=&quot;real&quot; value=&quot;1&quot; /&gt;&#10;    &lt;Property name=&quot;zspacing&quot; type=&quot;real&quot; value=&quot;1&quot; /&gt;&#10;    &lt;Property name=&quot;xextra&quot; type=&quot;realarray&quot; value=&quot;&quot; /&gt;&#10;    &lt;Property name=&quot;xextra_vector_method&quot; type=&quot;string&quot; value=&quot;step&quot; /&gt;&#10;    &lt;Property name=&quot;xextra_vector_start&quot; type=&quot;string&quot; value=&quot;&quot; /&gt;&#10;    &lt;Property name=&quot;xextra_vector_stop&quot; type=&quot;string&quot; value=&quot;&quot; /&gt;&#10;    &lt;Property name=&quot;xextra_vector_step&quot; type=&quot;string&quot; value=&quot;&quot; /&gt;&#10;    &lt;Property name=&quot;xextra_vector_numvalues&quot; type=&quot;string&quot; value=&quot;&quot; /&gt;&#10;    &lt;Property name=&quot;xextra_vector_function&quot; type=&quot;string&quot; value=&quot;none&quot; /&gt;&#10;    &lt;Property name=&quot;xextra_vector_interval&quot; type=&quot;string&quot; value=&quot;octave&quot; /&gt;&#10;    &lt;Property name=&quot;xextra_vector_freqperdec&quot; type=&quot;string&quot; value=&quot;&quot; /&gt;&#10;    &lt;Property name=&quot;yextra&quot; type=&quot;realarray&quot; value=&quot;&quot; /&gt;&#10;    &lt;Property name=&quot;yextra_vector_method&quot; type=&quot;string&quot; value=&quot;step&quot; /&gt;&#10;    &lt;Property name=&quot;yextra_vector_start&quot; type=&quot;string&quot; value=&quot;&quot; /&gt;&#10;    &lt;Property name=&quot;yextra_vector_stop&quot; type=&quot;string&quot; value=&quot;&quot; /&gt;&#10;    &lt;Property name=&quot;yextra_vector_step&quot; type=&quot;string&quot; value=&quot;&quot; /&gt;&#10;    &lt;Property name=&quot;yextra_vector_numvalues&quot; type=&quot;string&quot; value=&quot;&quot; /&gt;&#10;    &lt;Property name=&quot;yextra_vector_function&quot; type=&quot;string&quot; value=&quot;none&quot; /&gt;&#10;    &lt;Property name=&quot;yextra_vector_interval&quot; type=&quot;string&quot; value=&quot;octave&quot; /&gt;&#10;    &lt;Property name=&quot;yextra_vector_freqperdec&quot; type=&quot;string&quot; value=&quot;&quot; /&gt;&#10;    &lt;Property name=&quot;zextra&quot; type=&quot;realarray&quot; value=&quot;&quot; /&gt;&#10;    &lt;Property name=&quot;zextra_vector_method&quot; type=&quot;string&quot; value=&quot;step&quot; /&gt;&#10;    &lt;Property name=&quot;zextra_vector_start&quot; type=&quot;string&quot; value=&quot;&quot; /&gt;&#10;    &lt;Property name=&quot;zextra_vector_stop&quot; type=&quot;string&quot; value=&quot;&quot; /&gt;&#10;    &lt;Property name=&quot;zextra_vector_step&quot; type=&quot;string&quot; value=&quot;&quot; /&gt;&#10;    &lt;Property name=&quot;zextra_vector_numvalues&quot; type=&quot;string&quot; value=&quot;&quot; /&gt;&#10;    &lt;Property name=&quot;zextra_vector_function&quot; type=&quot;string&quot; value=&quot;none&quot; /&gt;&#10;    &lt;Property name=&quot;zextra_vector_interval&quot; type=&quot;string&quot; value=&quot;octave&quot; /&gt;&#10;    &lt;Property name=&quot;zextra_vector_freqperdec&quot; type=&quot;string&quot; value=&quot;&quot; /&gt;&#10;    &lt;Property name=&quot;canvassizedip&quot; type=&quot;realarray&quot; value=&quot;1206, 603&quot; /&gt;&#10;    &lt;Property name=&quot;renderareasizedip&quot; type=&quot;realarray&quot; value=&quot;1206, 603&quot; /&gt;&#10;  &lt;/PropSet&gt;&#10;  &lt;PropSet id=&quot;axis&quot; /&gt;&#10;  &lt;PropSet id=&quot;clip&quot; /&gt;&#10;  &lt;PropSet id=&quot;table&quot;&gt;&#10;    &lt;Property name=&quot;header&quot; type=&quot;bool&quot; value=&quot;on&quot; /&gt;&#10;    &lt;Property name=&quot;headers&quot; type=&quot;stringmatrix&quot; value=&quot;&quot; /&gt;&#10;    &lt;Property name=&quot;includetitle&quot; type=&quot;bool&quot; value=&quot;off&quot; /&gt;&#10;    &lt;Property name=&quot;title&quot; type=&quot;string&quot; value=&quot;&quot; /&gt;&#10;    &lt;Property name=&quot;fullprec&quot; type=&quot;bool&quot; value=&quot;on&quot; /&gt;&#10;    &lt;Property name=&quot;precision&quot; type=&quot;integer&quot; value=&quot;5&quot; /&gt;&#10;    &lt;Property name=&quot;notation&quot; type=&quot;string&quot; value=&quot;auto&quot; /&gt;&#10;    &lt;Property name=&quot;complexnotation&quot; type=&quot;string&quot; value=&quot;rectangular&quot; /&gt;&#10;  &lt;/PropSet&gt;&#10;  &lt;UpdateTimeStamp&gt;638945883235625498&lt;/UpdateTimeStamp&gt;&#10;&lt;/Root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Ezgi Taş</dc:creator>
  <cp:lastModifiedBy>Ezgi Taş</cp:lastModifiedBy>
  <cp:revision>1</cp:revision>
  <dcterms:created xsi:type="dcterms:W3CDTF">2025-09-27T18:37:36Z</dcterms:created>
  <dcterms:modified xsi:type="dcterms:W3CDTF">2025-09-27T18:37:55Z</dcterms:modified>
</cp:coreProperties>
</file>