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40088" cy="3527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1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2064" y="52"/>
      </p:cViewPr>
      <p:guideLst>
        <p:guide orient="horz" pos="1111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77290"/>
            <a:ext cx="2754075" cy="1228066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852715"/>
            <a:ext cx="2430066" cy="851644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87803"/>
            <a:ext cx="698644" cy="29893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87803"/>
            <a:ext cx="2055431" cy="29893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79407"/>
            <a:ext cx="2794576" cy="1467311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360600"/>
            <a:ext cx="2794576" cy="771624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82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939013"/>
            <a:ext cx="1377037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939013"/>
            <a:ext cx="1377037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7803"/>
            <a:ext cx="2794576" cy="681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864709"/>
            <a:ext cx="1370709" cy="423781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288490"/>
            <a:ext cx="1370709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864709"/>
            <a:ext cx="1377459" cy="423781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288490"/>
            <a:ext cx="1377459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35162"/>
            <a:ext cx="1045013" cy="823066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507885"/>
            <a:ext cx="1640295" cy="2506758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58228"/>
            <a:ext cx="1045013" cy="1960497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35162"/>
            <a:ext cx="1045013" cy="823066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507885"/>
            <a:ext cx="1640295" cy="2506758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58228"/>
            <a:ext cx="1045013" cy="1960497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87803"/>
            <a:ext cx="2794576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939013"/>
            <a:ext cx="2794576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269401"/>
            <a:ext cx="72902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269401"/>
            <a:ext cx="109353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269401"/>
            <a:ext cx="72902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7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D52AD2-7B2C-5A9E-1DE2-A8CD2AF4B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" y="52044"/>
            <a:ext cx="3190772" cy="2393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5C0635-7F4A-02DB-1D62-1B6B2FB8C1FB}"/>
                  </a:ext>
                </a:extLst>
              </p:cNvPr>
              <p:cNvSpPr txBox="1"/>
              <p:nvPr/>
            </p:nvSpPr>
            <p:spPr>
              <a:xfrm>
                <a:off x="448063" y="1463415"/>
                <a:ext cx="913712" cy="240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60">
                          <a:latin typeface="Cambria Math" panose="02040503050406030204" pitchFamily="18" charset="0"/>
                        </a:rPr>
                        <m:t>CH</m:t>
                      </m:r>
                      <m:r>
                        <a:rPr lang="en-US" sz="156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1560">
                          <a:latin typeface="Cambria Math" panose="02040503050406030204" pitchFamily="18" charset="0"/>
                        </a:rPr>
                        <m:t>COOH</m:t>
                      </m:r>
                    </m:oMath>
                  </m:oMathPara>
                </a14:m>
                <a:endParaRPr lang="en-US" sz="156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5C0635-7F4A-02DB-1D62-1B6B2FB8C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63" y="1463415"/>
                <a:ext cx="913712" cy="240066"/>
              </a:xfrm>
              <a:prstGeom prst="rect">
                <a:avLst/>
              </a:prstGeom>
              <a:blipFill>
                <a:blip r:embed="rId3"/>
                <a:stretch>
                  <a:fillRect l="-4636" r="-5298" b="-487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5BA0DAB-FAA1-F4E7-399E-68D2CB56BEDD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329014" y="887510"/>
            <a:ext cx="829426" cy="322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E5446-1FF1-039F-1B83-6267A149282E}"/>
                  </a:ext>
                </a:extLst>
              </p:cNvPr>
              <p:cNvSpPr txBox="1"/>
              <p:nvPr/>
            </p:nvSpPr>
            <p:spPr>
              <a:xfrm>
                <a:off x="2077793" y="1043307"/>
                <a:ext cx="543418" cy="240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60">
                          <a:latin typeface="Cambria Math" panose="02040503050406030204" pitchFamily="18" charset="0"/>
                        </a:rPr>
                        <m:t>Na</m:t>
                      </m:r>
                      <m:r>
                        <m:rPr>
                          <m:sty m:val="p"/>
                        </m:rPr>
                        <a:rPr lang="en-US" sz="156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lang="en-US" sz="156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E5446-1FF1-039F-1B83-6267A1492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93" y="1043307"/>
                <a:ext cx="543418" cy="240066"/>
              </a:xfrm>
              <a:prstGeom prst="rect">
                <a:avLst/>
              </a:prstGeom>
              <a:blipFill>
                <a:blip r:embed="rId4"/>
                <a:stretch>
                  <a:fillRect l="-7692" r="-7692" b="-238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4DA43-C551-3394-711A-1A4CCBBC845E}"/>
              </a:ext>
            </a:extLst>
          </p:cNvPr>
          <p:cNvCxnSpPr>
            <a:stCxn id="7" idx="2"/>
          </p:cNvCxnSpPr>
          <p:nvPr/>
        </p:nvCxnSpPr>
        <p:spPr>
          <a:xfrm flipH="1">
            <a:off x="2163558" y="1283373"/>
            <a:ext cx="185944" cy="20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60D0BE-0693-4602-0D6D-01444309878B}"/>
              </a:ext>
            </a:extLst>
          </p:cNvPr>
          <p:cNvSpPr txBox="1"/>
          <p:nvPr/>
        </p:nvSpPr>
        <p:spPr>
          <a:xfrm>
            <a:off x="553185" y="1764342"/>
            <a:ext cx="715260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Inlet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22058-AC4E-5247-BA92-9C1A75DF7569}"/>
              </a:ext>
            </a:extLst>
          </p:cNvPr>
          <p:cNvSpPr txBox="1"/>
          <p:nvPr/>
        </p:nvSpPr>
        <p:spPr>
          <a:xfrm>
            <a:off x="2019596" y="723265"/>
            <a:ext cx="715260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Inlet 2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165CB4-16EF-1C8E-3C1B-8A582F21BD63}"/>
              </a:ext>
            </a:extLst>
          </p:cNvPr>
          <p:cNvCxnSpPr>
            <a:cxnSpLocks/>
          </p:cNvCxnSpPr>
          <p:nvPr/>
        </p:nvCxnSpPr>
        <p:spPr>
          <a:xfrm rot="5400000">
            <a:off x="1870790" y="2425550"/>
            <a:ext cx="786902" cy="201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E46898-077E-33E1-4DDB-6B777F11CC28}"/>
                  </a:ext>
                </a:extLst>
              </p:cNvPr>
              <p:cNvSpPr txBox="1"/>
              <p:nvPr/>
            </p:nvSpPr>
            <p:spPr>
              <a:xfrm>
                <a:off x="1264489" y="2972896"/>
                <a:ext cx="1627753" cy="240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</m:t>
                      </m:r>
                      <m: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COONa</m:t>
                      </m:r>
                      <m: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156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E46898-077E-33E1-4DDB-6B777F11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89" y="2972896"/>
                <a:ext cx="1627753" cy="240066"/>
              </a:xfrm>
              <a:prstGeom prst="rect">
                <a:avLst/>
              </a:prstGeom>
              <a:blipFill>
                <a:blip r:embed="rId5"/>
                <a:stretch>
                  <a:fillRect l="-1859" r="-2602" b="-243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245B716-8F98-4848-24D1-92E4AB4D4034}"/>
              </a:ext>
            </a:extLst>
          </p:cNvPr>
          <p:cNvSpPr txBox="1"/>
          <p:nvPr/>
        </p:nvSpPr>
        <p:spPr>
          <a:xfrm>
            <a:off x="1840675" y="3251796"/>
            <a:ext cx="728084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Outlet</a:t>
            </a:r>
          </a:p>
        </p:txBody>
      </p:sp>
    </p:spTree>
    <p:extLst>
      <p:ext uri="{BB962C8B-B14F-4D97-AF65-F5344CB8AC3E}">
        <p14:creationId xmlns:p14="http://schemas.microsoft.com/office/powerpoint/2010/main" val="31611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2</cp:revision>
  <dcterms:created xsi:type="dcterms:W3CDTF">2025-05-23T19:59:43Z</dcterms:created>
  <dcterms:modified xsi:type="dcterms:W3CDTF">2025-05-23T20:05:20Z</dcterms:modified>
</cp:coreProperties>
</file>