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40088" cy="3527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1" userDrawn="1">
          <p15:clr>
            <a:srgbClr val="A4A3A4"/>
          </p15:clr>
        </p15:guide>
        <p15:guide id="2" pos="1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500" y="52"/>
      </p:cViewPr>
      <p:guideLst>
        <p:guide orient="horz" pos="1111"/>
        <p:guide pos="10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7" y="577290"/>
            <a:ext cx="2754075" cy="1228066"/>
          </a:xfrm>
        </p:spPr>
        <p:txBody>
          <a:bodyPr anchor="b"/>
          <a:lstStyle>
            <a:lvl1pPr algn="ctr"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11" y="1852715"/>
            <a:ext cx="2430066" cy="851644"/>
          </a:xfrm>
        </p:spPr>
        <p:txBody>
          <a:bodyPr/>
          <a:lstStyle>
            <a:lvl1pPr marL="0" indent="0" algn="ctr">
              <a:buNone/>
              <a:defRPr sz="850"/>
            </a:lvl1pPr>
            <a:lvl2pPr marL="161986" indent="0" algn="ctr">
              <a:buNone/>
              <a:defRPr sz="709"/>
            </a:lvl2pPr>
            <a:lvl3pPr marL="323972" indent="0" algn="ctr">
              <a:buNone/>
              <a:defRPr sz="638"/>
            </a:lvl3pPr>
            <a:lvl4pPr marL="485958" indent="0" algn="ctr">
              <a:buNone/>
              <a:defRPr sz="567"/>
            </a:lvl4pPr>
            <a:lvl5pPr marL="647944" indent="0" algn="ctr">
              <a:buNone/>
              <a:defRPr sz="567"/>
            </a:lvl5pPr>
            <a:lvl6pPr marL="809930" indent="0" algn="ctr">
              <a:buNone/>
              <a:defRPr sz="567"/>
            </a:lvl6pPr>
            <a:lvl7pPr marL="971916" indent="0" algn="ctr">
              <a:buNone/>
              <a:defRPr sz="567"/>
            </a:lvl7pPr>
            <a:lvl8pPr marL="1133902" indent="0" algn="ctr">
              <a:buNone/>
              <a:defRPr sz="567"/>
            </a:lvl8pPr>
            <a:lvl9pPr marL="1295888" indent="0" algn="ctr">
              <a:buNone/>
              <a:defRPr sz="5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5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7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88" y="187803"/>
            <a:ext cx="698644" cy="29893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6" y="187803"/>
            <a:ext cx="2055431" cy="29893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48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61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9" y="879407"/>
            <a:ext cx="2794576" cy="1467311"/>
          </a:xfrm>
        </p:spPr>
        <p:txBody>
          <a:bodyPr anchor="b"/>
          <a:lstStyle>
            <a:lvl1pPr>
              <a:defRPr sz="212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9" y="2360600"/>
            <a:ext cx="2794576" cy="771624"/>
          </a:xfrm>
        </p:spPr>
        <p:txBody>
          <a:bodyPr/>
          <a:lstStyle>
            <a:lvl1pPr marL="0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1pPr>
            <a:lvl2pPr marL="161986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2pPr>
            <a:lvl3pPr marL="323972" indent="0">
              <a:buNone/>
              <a:defRPr sz="638">
                <a:solidFill>
                  <a:schemeClr val="tx1">
                    <a:tint val="82000"/>
                  </a:schemeClr>
                </a:solidFill>
              </a:defRPr>
            </a:lvl3pPr>
            <a:lvl4pPr marL="48595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4pPr>
            <a:lvl5pPr marL="647944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5pPr>
            <a:lvl6pPr marL="809930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6pPr>
            <a:lvl7pPr marL="97191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7pPr>
            <a:lvl8pPr marL="1133902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8pPr>
            <a:lvl9pPr marL="1295888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31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6" y="939013"/>
            <a:ext cx="1377037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95" y="939013"/>
            <a:ext cx="1377037" cy="22381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9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187803"/>
            <a:ext cx="2794576" cy="6818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8" y="864709"/>
            <a:ext cx="1370709" cy="423781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8" y="1288490"/>
            <a:ext cx="1370709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95" y="864709"/>
            <a:ext cx="1377459" cy="423781"/>
          </a:xfrm>
        </p:spPr>
        <p:txBody>
          <a:bodyPr anchor="b"/>
          <a:lstStyle>
            <a:lvl1pPr marL="0" indent="0">
              <a:buNone/>
              <a:defRPr sz="850" b="1"/>
            </a:lvl1pPr>
            <a:lvl2pPr marL="161986" indent="0">
              <a:buNone/>
              <a:defRPr sz="709" b="1"/>
            </a:lvl2pPr>
            <a:lvl3pPr marL="323972" indent="0">
              <a:buNone/>
              <a:defRPr sz="638" b="1"/>
            </a:lvl3pPr>
            <a:lvl4pPr marL="485958" indent="0">
              <a:buNone/>
              <a:defRPr sz="567" b="1"/>
            </a:lvl4pPr>
            <a:lvl5pPr marL="647944" indent="0">
              <a:buNone/>
              <a:defRPr sz="567" b="1"/>
            </a:lvl5pPr>
            <a:lvl6pPr marL="809930" indent="0">
              <a:buNone/>
              <a:defRPr sz="567" b="1"/>
            </a:lvl6pPr>
            <a:lvl7pPr marL="971916" indent="0">
              <a:buNone/>
              <a:defRPr sz="567" b="1"/>
            </a:lvl7pPr>
            <a:lvl8pPr marL="1133902" indent="0">
              <a:buNone/>
              <a:defRPr sz="567" b="1"/>
            </a:lvl8pPr>
            <a:lvl9pPr marL="1295888" indent="0">
              <a:buNone/>
              <a:defRPr sz="5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95" y="1288490"/>
            <a:ext cx="1377459" cy="1895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7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2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35162"/>
            <a:ext cx="1045013" cy="823066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9" y="507885"/>
            <a:ext cx="1640295" cy="2506758"/>
          </a:xfrm>
        </p:spPr>
        <p:txBody>
          <a:bodyPr/>
          <a:lstStyle>
            <a:lvl1pPr>
              <a:defRPr sz="1134"/>
            </a:lvl1pPr>
            <a:lvl2pPr>
              <a:defRPr sz="992"/>
            </a:lvl2pPr>
            <a:lvl3pPr>
              <a:defRPr sz="850"/>
            </a:lvl3pPr>
            <a:lvl4pPr>
              <a:defRPr sz="709"/>
            </a:lvl4pPr>
            <a:lvl5pPr>
              <a:defRPr sz="709"/>
            </a:lvl5pPr>
            <a:lvl6pPr>
              <a:defRPr sz="709"/>
            </a:lvl6pPr>
            <a:lvl7pPr>
              <a:defRPr sz="709"/>
            </a:lvl7pPr>
            <a:lvl8pPr>
              <a:defRPr sz="709"/>
            </a:lvl8pPr>
            <a:lvl9pPr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58228"/>
            <a:ext cx="1045013" cy="1960497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1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8" y="235162"/>
            <a:ext cx="1045013" cy="823066"/>
          </a:xfrm>
        </p:spPr>
        <p:txBody>
          <a:bodyPr anchor="b"/>
          <a:lstStyle>
            <a:lvl1pPr>
              <a:defRPr sz="11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459" y="507885"/>
            <a:ext cx="1640295" cy="2506758"/>
          </a:xfrm>
        </p:spPr>
        <p:txBody>
          <a:bodyPr anchor="t"/>
          <a:lstStyle>
            <a:lvl1pPr marL="0" indent="0">
              <a:buNone/>
              <a:defRPr sz="1134"/>
            </a:lvl1pPr>
            <a:lvl2pPr marL="161986" indent="0">
              <a:buNone/>
              <a:defRPr sz="992"/>
            </a:lvl2pPr>
            <a:lvl3pPr marL="323972" indent="0">
              <a:buNone/>
              <a:defRPr sz="850"/>
            </a:lvl3pPr>
            <a:lvl4pPr marL="485958" indent="0">
              <a:buNone/>
              <a:defRPr sz="709"/>
            </a:lvl4pPr>
            <a:lvl5pPr marL="647944" indent="0">
              <a:buNone/>
              <a:defRPr sz="709"/>
            </a:lvl5pPr>
            <a:lvl6pPr marL="809930" indent="0">
              <a:buNone/>
              <a:defRPr sz="709"/>
            </a:lvl6pPr>
            <a:lvl7pPr marL="971916" indent="0">
              <a:buNone/>
              <a:defRPr sz="709"/>
            </a:lvl7pPr>
            <a:lvl8pPr marL="1133902" indent="0">
              <a:buNone/>
              <a:defRPr sz="709"/>
            </a:lvl8pPr>
            <a:lvl9pPr marL="1295888" indent="0">
              <a:buNone/>
              <a:defRPr sz="70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8" y="1058228"/>
            <a:ext cx="1045013" cy="1960497"/>
          </a:xfrm>
        </p:spPr>
        <p:txBody>
          <a:bodyPr/>
          <a:lstStyle>
            <a:lvl1pPr marL="0" indent="0">
              <a:buNone/>
              <a:defRPr sz="567"/>
            </a:lvl1pPr>
            <a:lvl2pPr marL="161986" indent="0">
              <a:buNone/>
              <a:defRPr sz="496"/>
            </a:lvl2pPr>
            <a:lvl3pPr marL="323972" indent="0">
              <a:buNone/>
              <a:defRPr sz="425"/>
            </a:lvl3pPr>
            <a:lvl4pPr marL="485958" indent="0">
              <a:buNone/>
              <a:defRPr sz="354"/>
            </a:lvl4pPr>
            <a:lvl5pPr marL="647944" indent="0">
              <a:buNone/>
              <a:defRPr sz="354"/>
            </a:lvl5pPr>
            <a:lvl6pPr marL="809930" indent="0">
              <a:buNone/>
              <a:defRPr sz="354"/>
            </a:lvl6pPr>
            <a:lvl7pPr marL="971916" indent="0">
              <a:buNone/>
              <a:defRPr sz="354"/>
            </a:lvl7pPr>
            <a:lvl8pPr marL="1133902" indent="0">
              <a:buNone/>
              <a:defRPr sz="354"/>
            </a:lvl8pPr>
            <a:lvl9pPr marL="1295888" indent="0">
              <a:buNone/>
              <a:defRPr sz="3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63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6" y="187803"/>
            <a:ext cx="2794576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6" y="939013"/>
            <a:ext cx="2794576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6" y="3269401"/>
            <a:ext cx="72902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ECBB7-C0A4-498B-9B30-16DDEB7C44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9" y="3269401"/>
            <a:ext cx="109353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12" y="3269401"/>
            <a:ext cx="729020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93159-792C-4AEF-B069-CD0338CE7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7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3972" rtl="0" eaLnBrk="1" latinLnBrk="0" hangingPunct="1">
        <a:lnSpc>
          <a:spcPct val="90000"/>
        </a:lnSpc>
        <a:spcBef>
          <a:spcPct val="0"/>
        </a:spcBef>
        <a:buNone/>
        <a:defRPr sz="15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3" indent="-80993" algn="l" defTabSz="323972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4297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0496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6695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728937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90923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09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214895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376881" indent="-80993" algn="l" defTabSz="323972" rtl="0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1pPr>
      <a:lvl2pPr marL="16198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2pPr>
      <a:lvl3pPr marL="32397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3pPr>
      <a:lvl4pPr marL="48595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4pPr>
      <a:lvl5pPr marL="647944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5pPr>
      <a:lvl6pPr marL="809930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6pPr>
      <a:lvl7pPr marL="971916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02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8pPr>
      <a:lvl9pPr marL="1295888" algn="l" defTabSz="323972" rtl="0" eaLnBrk="1" latinLnBrk="0" hangingPunct="1">
        <a:defRPr sz="6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D52AD2-7B2C-5A9E-1DE2-A8CD2AF4B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2" y="52044"/>
            <a:ext cx="3190772" cy="2393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5C0635-7F4A-02DB-1D62-1B6B2FB8C1FB}"/>
                  </a:ext>
                </a:extLst>
              </p:cNvPr>
              <p:cNvSpPr txBox="1"/>
              <p:nvPr/>
            </p:nvSpPr>
            <p:spPr>
              <a:xfrm>
                <a:off x="448063" y="1463415"/>
                <a:ext cx="913712" cy="240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60">
                          <a:latin typeface="Cambria Math" panose="02040503050406030204" pitchFamily="18" charset="0"/>
                        </a:rPr>
                        <m:t>CH</m:t>
                      </m:r>
                      <m:r>
                        <a:rPr lang="en-US" sz="156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sz="1560">
                          <a:latin typeface="Cambria Math" panose="02040503050406030204" pitchFamily="18" charset="0"/>
                        </a:rPr>
                        <m:t>COOH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5C0635-7F4A-02DB-1D62-1B6B2FB8C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63" y="1463415"/>
                <a:ext cx="913712" cy="240066"/>
              </a:xfrm>
              <a:prstGeom prst="rect">
                <a:avLst/>
              </a:prstGeom>
              <a:blipFill>
                <a:blip r:embed="rId3"/>
                <a:stretch>
                  <a:fillRect l="-4636" r="-5298" b="-487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5BA0DAB-FAA1-F4E7-399E-68D2CB56BEDD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329014" y="887510"/>
            <a:ext cx="829426" cy="3223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E5446-1FF1-039F-1B83-6267A149282E}"/>
                  </a:ext>
                </a:extLst>
              </p:cNvPr>
              <p:cNvSpPr txBox="1"/>
              <p:nvPr/>
            </p:nvSpPr>
            <p:spPr>
              <a:xfrm>
                <a:off x="2077793" y="1043307"/>
                <a:ext cx="543418" cy="240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560">
                          <a:latin typeface="Cambria Math" panose="02040503050406030204" pitchFamily="18" charset="0"/>
                        </a:rPr>
                        <m:t>NaOH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AE5446-1FF1-039F-1B83-6267A1492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793" y="1043307"/>
                <a:ext cx="543418" cy="240066"/>
              </a:xfrm>
              <a:prstGeom prst="rect">
                <a:avLst/>
              </a:prstGeom>
              <a:blipFill>
                <a:blip r:embed="rId4"/>
                <a:stretch>
                  <a:fillRect l="-7692" r="-7692" b="-2381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54DA43-C551-3394-711A-1A4CCBBC845E}"/>
              </a:ext>
            </a:extLst>
          </p:cNvPr>
          <p:cNvCxnSpPr>
            <a:stCxn id="7" idx="2"/>
          </p:cNvCxnSpPr>
          <p:nvPr/>
        </p:nvCxnSpPr>
        <p:spPr>
          <a:xfrm flipH="1">
            <a:off x="2163558" y="1283373"/>
            <a:ext cx="185944" cy="201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60D0BE-0693-4602-0D6D-01444309878B}"/>
              </a:ext>
            </a:extLst>
          </p:cNvPr>
          <p:cNvSpPr txBox="1"/>
          <p:nvPr/>
        </p:nvSpPr>
        <p:spPr>
          <a:xfrm>
            <a:off x="553185" y="1764342"/>
            <a:ext cx="715260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Inlet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22058-AC4E-5247-BA92-9C1A75DF7569}"/>
              </a:ext>
            </a:extLst>
          </p:cNvPr>
          <p:cNvSpPr txBox="1"/>
          <p:nvPr/>
        </p:nvSpPr>
        <p:spPr>
          <a:xfrm>
            <a:off x="2019596" y="723265"/>
            <a:ext cx="715260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Inlet 2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F165CB4-16EF-1C8E-3C1B-8A582F21BD63}"/>
              </a:ext>
            </a:extLst>
          </p:cNvPr>
          <p:cNvCxnSpPr>
            <a:cxnSpLocks/>
          </p:cNvCxnSpPr>
          <p:nvPr/>
        </p:nvCxnSpPr>
        <p:spPr>
          <a:xfrm rot="5400000">
            <a:off x="1870790" y="2425550"/>
            <a:ext cx="786902" cy="2013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E46898-077E-33E1-4DDB-6B777F11CC28}"/>
                  </a:ext>
                </a:extLst>
              </p:cNvPr>
              <p:cNvSpPr txBox="1"/>
              <p:nvPr/>
            </p:nvSpPr>
            <p:spPr>
              <a:xfrm>
                <a:off x="1264489" y="2972896"/>
                <a:ext cx="1627753" cy="240066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CH</m:t>
                      </m:r>
                      <m: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COONa</m:t>
                      </m:r>
                      <m: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de-DE" sz="156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156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0E46898-077E-33E1-4DDB-6B777F11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89" y="2972896"/>
                <a:ext cx="1627753" cy="240066"/>
              </a:xfrm>
              <a:prstGeom prst="rect">
                <a:avLst/>
              </a:prstGeom>
              <a:blipFill>
                <a:blip r:embed="rId5"/>
                <a:stretch>
                  <a:fillRect l="-1859" r="-2602" b="-243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5245B716-8F98-4848-24D1-92E4AB4D4034}"/>
              </a:ext>
            </a:extLst>
          </p:cNvPr>
          <p:cNvSpPr txBox="1"/>
          <p:nvPr/>
        </p:nvSpPr>
        <p:spPr>
          <a:xfrm>
            <a:off x="1840675" y="3251796"/>
            <a:ext cx="728084" cy="332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60" dirty="0"/>
              <a:t>Outlet</a:t>
            </a:r>
          </a:p>
        </p:txBody>
      </p:sp>
    </p:spTree>
    <p:extLst>
      <p:ext uri="{BB962C8B-B14F-4D97-AF65-F5344CB8AC3E}">
        <p14:creationId xmlns:p14="http://schemas.microsoft.com/office/powerpoint/2010/main" val="3161138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3</cp:revision>
  <dcterms:created xsi:type="dcterms:W3CDTF">2025-05-23T19:59:43Z</dcterms:created>
  <dcterms:modified xsi:type="dcterms:W3CDTF">2025-05-23T20:08:53Z</dcterms:modified>
</cp:coreProperties>
</file>