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876" r:id="rId2"/>
    <p:sldId id="1889" r:id="rId3"/>
    <p:sldId id="1887" r:id="rId4"/>
    <p:sldId id="1888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BFC6-A9BB-4E5E-87F9-DC306CACD92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55C4-D89A-420F-B573-F026D724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13C87-E569-53FB-C253-83248B6C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A7FA-B6F3-2B5C-9BEA-7AB80B2D6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F1D8A-FEE9-396F-5E8A-F4D661EF4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9076-A20F-1F0E-29CA-3D51BB26C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88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5B949-5F42-C492-A23D-A3996E3F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3701B-2275-1B0F-8A15-AFE07B9AA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7E79-BF2A-6DF6-964F-3EC4A9FE7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83872-144B-5D00-B513-0B091C44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14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3967-8148-B979-94F7-AC6FFCE0D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8B8B-0E74-6554-5AD0-0AFFC7A3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4D0A-22D3-F6C6-5E25-4F417354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E5E5-0A11-92DE-4830-E1E37BC6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CE44-D2FF-26F2-2B93-69F0B5F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9582-0B92-4EA8-21DD-BBC758C1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068CD-1348-0898-F52F-83D47FD3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BD96-5329-9DBD-50B0-07D2E8CD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63C8-0CEB-6027-4C4B-337AD590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BB70-F05E-4AC0-31AF-DD997C24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1F3A2-A555-B3C4-9D18-74A02062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82B0E-608B-6B6C-5D91-694A23CA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7503-DBA2-477F-1B3A-07524AC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9267-7F7D-52B1-D55D-4C7A32F4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4B021-8A89-8D93-155D-DD2A0024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9029" y="1268413"/>
            <a:ext cx="9721851" cy="4674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C50D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29029" y="6036150"/>
            <a:ext cx="9721851" cy="230400"/>
          </a:xfrm>
        </p:spPr>
        <p:txBody>
          <a:bodyPr anchor="b"/>
          <a:lstStyle>
            <a:lvl1pPr marL="0" indent="0">
              <a:buNone/>
              <a:tabLst>
                <a:tab pos="265113" algn="l"/>
              </a:tabLst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ußzeilenplatzhalter 1028">
            <a:extLst>
              <a:ext uri="{FF2B5EF4-FFF2-40B4-BE49-F238E27FC236}">
                <a16:creationId xmlns:a16="http://schemas.microsoft.com/office/drawing/2014/main" id="{CB92E6DA-9C1F-7191-58D8-E153A874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3840" y="6373842"/>
            <a:ext cx="6168585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Telecommunication Networks </a:t>
            </a:r>
            <a:endParaRPr lang="de-DE" dirty="0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4D173078-C179-33EB-BFB6-3550712DE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029" y="6373842"/>
            <a:ext cx="443436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8A9-8B89-E1AC-7965-D9E390FC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1B5C-55B9-8437-9AB5-6FBA1B16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1159-1AC3-3FF4-AFEA-6A643B60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4D0E-65D0-31A7-87DE-2FC6F23F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C808-6565-8C27-F85C-13278550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3B97-ECAC-D699-E1F5-1E737224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2B88-B4CE-57C6-9BC1-02BFFAED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96B8-7E2E-DF6E-B444-A2E58E72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995C-DE58-DB15-D12E-8E12F1B7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C921-AEA6-7B09-B464-DF9CED94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BD77-23B8-261B-A5C3-25BDBA7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E50E-247B-6D42-4F4F-9F42A7337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6589-B3EA-C20E-64A5-9079C717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56A03-FFCD-49BF-565A-9273FB1F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2787-F49C-56C6-F515-3694A42A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EB6-5A0A-A849-A21A-26D23DA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2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60EC-8718-ED37-C0FA-C21B81C3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7696-E383-498C-4F46-D3A3F253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8595F-0E8B-4166-19CF-030FE817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D7A2E-41AB-901F-68DD-B4CF43CE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6C81-AAAF-E059-DA75-8074EA7D5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1C44A-BC6A-ECF9-E2A8-5867088D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ABB1B-E25C-29F0-1F7B-9D9DA37F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F633B-3223-3EA8-031B-4270BCC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261E-AF2B-703C-A02E-2786A05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41880-9107-2F01-5395-EAD538C8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EBB49-9A91-F780-CF94-F33BD8D7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8385C-1CF6-E80E-3416-C571E603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9B8E1-3B94-3BDC-FCFA-31762101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9C8F6-79BD-5694-93F8-2B5AD123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7D3E8-0DE2-820C-9C98-5DE054A0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2316-5070-C8FA-B007-583F983D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999E-BAFD-1B2C-1B5C-D61ADD1D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6951-11A6-E5AA-9CEC-D617DC40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2095-E8FF-7CF7-2914-B49D3FBA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04D3C-1AF6-281B-74B4-E4F9530E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F190-6016-C3ED-D82A-7F76EFF7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78FF-838A-73E8-3FB0-F9AB2393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0C0C2-B944-9E72-59B0-C8A8F8EF3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9E50F-7823-343D-58E2-0436D643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E8F6-C1B5-81E2-589D-B4C4855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23C9-3C87-A77E-8344-2FCE341C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DEA9-ECE2-BE8B-CE42-BA493541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BB47F-176C-5905-30F7-88CF88F4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C073-D0C4-6450-1DBE-10FA07F7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4B69E-F82F-CCAE-348D-8760538AE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B2E82-6871-4A63-8FC6-B35E58246C0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6871-E98E-AC67-132A-5F9D882AA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2316-1E71-2A7A-B3CE-9AFED5FE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1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1C76-907E-5FE6-1F7D-018703CB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CBD07-36F5-B770-CADA-6C01EC0E029E}"/>
              </a:ext>
            </a:extLst>
          </p:cNvPr>
          <p:cNvSpPr/>
          <p:nvPr/>
        </p:nvSpPr>
        <p:spPr>
          <a:xfrm>
            <a:off x="727862" y="1297832"/>
            <a:ext cx="11105831" cy="457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E0E32-5A3D-3D8E-8162-5E821115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EE85A-C427-D4E3-47EB-ADB9515F6572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50DCE54-8FC8-BAA3-4162-90CD55B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248A0-F8DD-14AF-966C-95B875DA29DC}"/>
              </a:ext>
            </a:extLst>
          </p:cNvPr>
          <p:cNvCxnSpPr>
            <a:cxnSpLocks/>
          </p:cNvCxnSpPr>
          <p:nvPr/>
        </p:nvCxnSpPr>
        <p:spPr>
          <a:xfrm flipV="1">
            <a:off x="1745442" y="4589880"/>
            <a:ext cx="0" cy="43545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/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ylinder 10">
            <a:extLst>
              <a:ext uri="{FF2B5EF4-FFF2-40B4-BE49-F238E27FC236}">
                <a16:creationId xmlns:a16="http://schemas.microsoft.com/office/drawing/2014/main" id="{E0703A02-3F26-1A42-C6B3-7B3D41F0E150}"/>
              </a:ext>
            </a:extLst>
          </p:cNvPr>
          <p:cNvSpPr/>
          <p:nvPr/>
        </p:nvSpPr>
        <p:spPr>
          <a:xfrm rot="16200000">
            <a:off x="5335906" y="975501"/>
            <a:ext cx="459373" cy="7640300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4E377E-A611-0871-24DB-D595B1658977}"/>
              </a:ext>
            </a:extLst>
          </p:cNvPr>
          <p:cNvSpPr/>
          <p:nvPr/>
        </p:nvSpPr>
        <p:spPr>
          <a:xfrm rot="13800000">
            <a:off x="3514358" y="1156232"/>
            <a:ext cx="472508" cy="4513395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D2F31-FCC5-2D4A-BC3B-5F8943F89CA8}"/>
              </a:ext>
            </a:extLst>
          </p:cNvPr>
          <p:cNvSpPr/>
          <p:nvPr/>
        </p:nvSpPr>
        <p:spPr>
          <a:xfrm rot="2040000">
            <a:off x="4770892" y="3158331"/>
            <a:ext cx="491135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3CF75-11DE-BDF1-529C-9E6A324AB6B4}"/>
              </a:ext>
            </a:extLst>
          </p:cNvPr>
          <p:cNvSpPr/>
          <p:nvPr/>
        </p:nvSpPr>
        <p:spPr>
          <a:xfrm rot="2040000">
            <a:off x="5115853" y="1886149"/>
            <a:ext cx="31500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72DA8FF-067B-B6F0-50C2-06E5E37A437B}"/>
              </a:ext>
            </a:extLst>
          </p:cNvPr>
          <p:cNvSpPr/>
          <p:nvPr/>
        </p:nvSpPr>
        <p:spPr>
          <a:xfrm rot="14100000">
            <a:off x="4073504" y="2539323"/>
            <a:ext cx="472508" cy="2901469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031772-3C21-D071-FCBB-1FC036DD00E1}"/>
              </a:ext>
            </a:extLst>
          </p:cNvPr>
          <p:cNvSpPr/>
          <p:nvPr/>
        </p:nvSpPr>
        <p:spPr>
          <a:xfrm rot="1951731">
            <a:off x="4963796" y="3757654"/>
            <a:ext cx="2992554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DE749-B19A-0448-90FB-1CAD0528FBC0}"/>
              </a:ext>
            </a:extLst>
          </p:cNvPr>
          <p:cNvSpPr/>
          <p:nvPr/>
        </p:nvSpPr>
        <p:spPr>
          <a:xfrm rot="3280410">
            <a:off x="5064697" y="3169726"/>
            <a:ext cx="356529" cy="40298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DD810-064E-0A82-47AA-2B2BABC2E16D}"/>
              </a:ext>
            </a:extLst>
          </p:cNvPr>
          <p:cNvSpPr/>
          <p:nvPr/>
        </p:nvSpPr>
        <p:spPr>
          <a:xfrm rot="1951731">
            <a:off x="5081252" y="3279956"/>
            <a:ext cx="744638" cy="2741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F668C17-E5F0-8965-8053-0E7BD4B756FF}"/>
              </a:ext>
            </a:extLst>
          </p:cNvPr>
          <p:cNvSpPr/>
          <p:nvPr/>
        </p:nvSpPr>
        <p:spPr>
          <a:xfrm>
            <a:off x="4757724" y="3022399"/>
            <a:ext cx="1128350" cy="385041"/>
          </a:xfrm>
          <a:prstGeom prst="triangle">
            <a:avLst>
              <a:gd name="adj" fmla="val 50000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E7302-EB72-12AD-7C3B-B8EC2BBEB5AB}"/>
              </a:ext>
            </a:extLst>
          </p:cNvPr>
          <p:cNvSpPr/>
          <p:nvPr/>
        </p:nvSpPr>
        <p:spPr>
          <a:xfrm>
            <a:off x="1570624" y="4453993"/>
            <a:ext cx="433384" cy="70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ABA91297-AAB2-4F05-3B89-AA4C01FE63AC}"/>
              </a:ext>
            </a:extLst>
          </p:cNvPr>
          <p:cNvSpPr/>
          <p:nvPr/>
        </p:nvSpPr>
        <p:spPr>
          <a:xfrm rot="16200000">
            <a:off x="1700695" y="4196616"/>
            <a:ext cx="114843" cy="1175337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0FB46F-92AA-57EB-978C-0694E95465C5}"/>
              </a:ext>
            </a:extLst>
          </p:cNvPr>
          <p:cNvSpPr/>
          <p:nvPr/>
        </p:nvSpPr>
        <p:spPr>
          <a:xfrm>
            <a:off x="1999301" y="4578738"/>
            <a:ext cx="9162192" cy="4364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11101B-64E7-D14A-0870-47B3146C6937}"/>
              </a:ext>
            </a:extLst>
          </p:cNvPr>
          <p:cNvCxnSpPr>
            <a:cxnSpLocks/>
          </p:cNvCxnSpPr>
          <p:nvPr/>
        </p:nvCxnSpPr>
        <p:spPr>
          <a:xfrm>
            <a:off x="8997791" y="5024997"/>
            <a:ext cx="393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64432C-C33D-142C-0022-5BF2DCD717C0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568883"/>
            <a:ext cx="0" cy="155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F62128-872B-FF63-26C5-4D4E10CE0343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841706"/>
            <a:ext cx="0" cy="17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/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/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B5E3B2-5407-05EC-8B02-3C7FE1691C70}"/>
              </a:ext>
            </a:extLst>
          </p:cNvPr>
          <p:cNvCxnSpPr>
            <a:cxnSpLocks/>
          </p:cNvCxnSpPr>
          <p:nvPr/>
        </p:nvCxnSpPr>
        <p:spPr>
          <a:xfrm>
            <a:off x="1425763" y="4444976"/>
            <a:ext cx="549722" cy="24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4815F6-0F11-9EB7-1D72-D875F552F78A}"/>
              </a:ext>
            </a:extLst>
          </p:cNvPr>
          <p:cNvCxnSpPr>
            <a:cxnSpLocks/>
          </p:cNvCxnSpPr>
          <p:nvPr/>
        </p:nvCxnSpPr>
        <p:spPr>
          <a:xfrm flipV="1">
            <a:off x="1311718" y="4878132"/>
            <a:ext cx="647657" cy="413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/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/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/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DAD260-EBE0-AE2A-49BA-5B743056BB3F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999301" y="3944883"/>
            <a:ext cx="19335" cy="587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/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/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/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/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/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/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/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/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/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54BAAAC-3D43-3076-E670-E43C37CFE7C4}"/>
              </a:ext>
            </a:extLst>
          </p:cNvPr>
          <p:cNvGrpSpPr/>
          <p:nvPr/>
        </p:nvGrpSpPr>
        <p:grpSpPr>
          <a:xfrm rot="19194507">
            <a:off x="3069833" y="3148615"/>
            <a:ext cx="1340716" cy="523220"/>
            <a:chOff x="6370907" y="782849"/>
            <a:chExt cx="1340716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D7BDED-13B6-E03F-1D85-5BC63A70F0D1}"/>
                </a:ext>
              </a:extLst>
            </p:cNvPr>
            <p:cNvSpPr/>
            <p:nvPr/>
          </p:nvSpPr>
          <p:spPr>
            <a:xfrm>
              <a:off x="7038647" y="94159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/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355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1C7F25-B2E8-0048-E369-173920BAC300}"/>
              </a:ext>
            </a:extLst>
          </p:cNvPr>
          <p:cNvGrpSpPr/>
          <p:nvPr/>
        </p:nvGrpSpPr>
        <p:grpSpPr>
          <a:xfrm>
            <a:off x="4679441" y="4639897"/>
            <a:ext cx="1519988" cy="954107"/>
            <a:chOff x="5372824" y="4250468"/>
            <a:chExt cx="734184" cy="95410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312D96-B225-B412-D7C8-04A08667BC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blipFill>
                  <a:blip r:embed="rId20"/>
                  <a:stretch>
                    <a:fillRect t="-63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23B183-4398-ECA8-0E0A-138957928873}"/>
              </a:ext>
            </a:extLst>
          </p:cNvPr>
          <p:cNvGrpSpPr/>
          <p:nvPr/>
        </p:nvGrpSpPr>
        <p:grpSpPr>
          <a:xfrm rot="19614639">
            <a:off x="3453988" y="3808312"/>
            <a:ext cx="1411772" cy="523220"/>
            <a:chOff x="4692464" y="4162390"/>
            <a:chExt cx="1411772" cy="5232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6B2C68-A09E-A66C-B897-A67C8726690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/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826" b="-10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/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/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73EDEDC-E8B7-AA28-C5D2-F206592A335D}"/>
              </a:ext>
            </a:extLst>
          </p:cNvPr>
          <p:cNvCxnSpPr/>
          <p:nvPr/>
        </p:nvCxnSpPr>
        <p:spPr>
          <a:xfrm>
            <a:off x="9384155" y="4568889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99AC76-2AAC-D7C6-8A47-CA42960ACF33}"/>
              </a:ext>
            </a:extLst>
          </p:cNvPr>
          <p:cNvCxnSpPr/>
          <p:nvPr/>
        </p:nvCxnSpPr>
        <p:spPr>
          <a:xfrm>
            <a:off x="9373779" y="5024865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/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/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514DE-74C1-5305-80B2-2936AD0684A5}"/>
              </a:ext>
            </a:extLst>
          </p:cNvPr>
          <p:cNvCxnSpPr>
            <a:cxnSpLocks/>
          </p:cNvCxnSpPr>
          <p:nvPr/>
        </p:nvCxnSpPr>
        <p:spPr>
          <a:xfrm flipH="1" flipV="1">
            <a:off x="2022436" y="5100992"/>
            <a:ext cx="314333" cy="271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>
            <a:extLst>
              <a:ext uri="{FF2B5EF4-FFF2-40B4-BE49-F238E27FC236}">
                <a16:creationId xmlns:a16="http://schemas.microsoft.com/office/drawing/2014/main" id="{9A277CA4-A7F0-41D4-7232-F18931C4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73" y="1898650"/>
            <a:ext cx="49911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34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6529-298F-8D22-3188-104593F5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1F3C99-A3CF-6FA8-BDBB-5808FC5F3BD1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F1B590C-1DD2-3CC5-B679-6FE23007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/>
              <p:nvPr/>
            </p:nvSpPr>
            <p:spPr>
              <a:xfrm>
                <a:off x="1364875" y="3688994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688994"/>
                <a:ext cx="7668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/>
              <p:nvPr/>
            </p:nvSpPr>
            <p:spPr>
              <a:xfrm>
                <a:off x="1538146" y="2415056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46" y="2415056"/>
                <a:ext cx="7797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39BD97-9052-5BE8-CDF9-A07E857CBF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927997" y="2938276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EA320-F9CA-9C21-0E4E-F689ED0E0FB1}"/>
              </a:ext>
            </a:extLst>
          </p:cNvPr>
          <p:cNvCxnSpPr>
            <a:cxnSpLocks/>
          </p:cNvCxnSpPr>
          <p:nvPr/>
        </p:nvCxnSpPr>
        <p:spPr>
          <a:xfrm flipV="1">
            <a:off x="1823768" y="3508129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/>
              <p:nvPr/>
            </p:nvSpPr>
            <p:spPr>
              <a:xfrm>
                <a:off x="9859284" y="2250695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284" y="2250695"/>
                <a:ext cx="9319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BDA817-9D0F-8995-1173-617427521B62}"/>
              </a:ext>
            </a:extLst>
          </p:cNvPr>
          <p:cNvCxnSpPr>
            <a:cxnSpLocks/>
          </p:cNvCxnSpPr>
          <p:nvPr/>
        </p:nvCxnSpPr>
        <p:spPr>
          <a:xfrm flipH="1">
            <a:off x="9952556" y="2843308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/>
              <p:nvPr/>
            </p:nvSpPr>
            <p:spPr>
              <a:xfrm>
                <a:off x="10084344" y="3887294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44" y="3887294"/>
                <a:ext cx="9319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/>
              <p:nvPr/>
            </p:nvSpPr>
            <p:spPr>
              <a:xfrm>
                <a:off x="3801584" y="258406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84" y="2584065"/>
                <a:ext cx="9191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/>
              <p:nvPr/>
            </p:nvSpPr>
            <p:spPr>
              <a:xfrm>
                <a:off x="3767193" y="368250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93" y="3682508"/>
                <a:ext cx="9191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/>
              <p:nvPr/>
            </p:nvSpPr>
            <p:spPr>
              <a:xfrm>
                <a:off x="5964354" y="4909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54" y="490911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0A5C252-0173-84D8-DC13-EEC57EA2F388}"/>
              </a:ext>
            </a:extLst>
          </p:cNvPr>
          <p:cNvGrpSpPr/>
          <p:nvPr/>
        </p:nvGrpSpPr>
        <p:grpSpPr>
          <a:xfrm>
            <a:off x="5569182" y="3143649"/>
            <a:ext cx="1255894" cy="523220"/>
            <a:chOff x="5372824" y="4174268"/>
            <a:chExt cx="734184" cy="5232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EE974CC-0125-3AC7-FF0C-75AFD1CFC36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/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7767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/>
              <p:nvPr/>
            </p:nvSpPr>
            <p:spPr>
              <a:xfrm>
                <a:off x="6246004" y="5908229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04" y="5908229"/>
                <a:ext cx="93198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/>
              <p:nvPr/>
            </p:nvSpPr>
            <p:spPr>
              <a:xfrm>
                <a:off x="5943171" y="14718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1" y="1471884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41A1D-245C-9429-7C8C-F2F6DD6939C8}"/>
              </a:ext>
            </a:extLst>
          </p:cNvPr>
          <p:cNvCxnSpPr>
            <a:cxnSpLocks/>
          </p:cNvCxnSpPr>
          <p:nvPr/>
        </p:nvCxnSpPr>
        <p:spPr>
          <a:xfrm flipH="1">
            <a:off x="2219047" y="1033398"/>
            <a:ext cx="4178056" cy="229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BAEE2-C57F-F4F5-DA43-756659D90340}"/>
              </a:ext>
            </a:extLst>
          </p:cNvPr>
          <p:cNvCxnSpPr>
            <a:cxnSpLocks/>
          </p:cNvCxnSpPr>
          <p:nvPr/>
        </p:nvCxnSpPr>
        <p:spPr>
          <a:xfrm flipH="1" flipV="1">
            <a:off x="2211036" y="3485346"/>
            <a:ext cx="3902259" cy="2591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C8842C-6D19-8E00-D7B5-18ABC384CF32}"/>
              </a:ext>
            </a:extLst>
          </p:cNvPr>
          <p:cNvCxnSpPr>
            <a:cxnSpLocks/>
          </p:cNvCxnSpPr>
          <p:nvPr/>
        </p:nvCxnSpPr>
        <p:spPr>
          <a:xfrm>
            <a:off x="1641219" y="3329609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8C2E72-23F1-404B-0580-AD18A2700A5E}"/>
              </a:ext>
            </a:extLst>
          </p:cNvPr>
          <p:cNvCxnSpPr>
            <a:cxnSpLocks/>
          </p:cNvCxnSpPr>
          <p:nvPr/>
        </p:nvCxnSpPr>
        <p:spPr>
          <a:xfrm flipV="1">
            <a:off x="1641219" y="3479892"/>
            <a:ext cx="577828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79D608-C327-9898-C9D8-47603D8A7ACE}"/>
              </a:ext>
            </a:extLst>
          </p:cNvPr>
          <p:cNvCxnSpPr>
            <a:cxnSpLocks/>
          </p:cNvCxnSpPr>
          <p:nvPr/>
        </p:nvCxnSpPr>
        <p:spPr>
          <a:xfrm>
            <a:off x="3170238" y="3116798"/>
            <a:ext cx="5970454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C839E1-1FE2-54DF-4229-F8B133D08F7E}"/>
              </a:ext>
            </a:extLst>
          </p:cNvPr>
          <p:cNvCxnSpPr>
            <a:cxnSpLocks/>
          </p:cNvCxnSpPr>
          <p:nvPr/>
        </p:nvCxnSpPr>
        <p:spPr>
          <a:xfrm>
            <a:off x="3004152" y="3637348"/>
            <a:ext cx="6136540" cy="3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A3A371-6737-2921-382A-D78D4B7AD286}"/>
              </a:ext>
            </a:extLst>
          </p:cNvPr>
          <p:cNvCxnSpPr>
            <a:cxnSpLocks/>
          </p:cNvCxnSpPr>
          <p:nvPr/>
        </p:nvCxnSpPr>
        <p:spPr>
          <a:xfrm flipH="1">
            <a:off x="3117614" y="1402730"/>
            <a:ext cx="3277367" cy="172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0570E8-AA9F-563B-DCDD-A9C0768148CD}"/>
              </a:ext>
            </a:extLst>
          </p:cNvPr>
          <p:cNvCxnSpPr>
            <a:cxnSpLocks/>
          </p:cNvCxnSpPr>
          <p:nvPr/>
        </p:nvCxnSpPr>
        <p:spPr>
          <a:xfrm flipH="1" flipV="1">
            <a:off x="3004152" y="3640229"/>
            <a:ext cx="3091848" cy="201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7C5D80-FB2D-9B66-7890-B680F8B899BC}"/>
              </a:ext>
            </a:extLst>
          </p:cNvPr>
          <p:cNvCxnSpPr>
            <a:cxnSpLocks/>
          </p:cNvCxnSpPr>
          <p:nvPr/>
        </p:nvCxnSpPr>
        <p:spPr>
          <a:xfrm>
            <a:off x="6397103" y="1393080"/>
            <a:ext cx="2743589" cy="1720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3C2D8D-9E5F-A19B-D44E-3570941E30EC}"/>
              </a:ext>
            </a:extLst>
          </p:cNvPr>
          <p:cNvCxnSpPr>
            <a:cxnSpLocks/>
          </p:cNvCxnSpPr>
          <p:nvPr/>
        </p:nvCxnSpPr>
        <p:spPr>
          <a:xfrm>
            <a:off x="6397031" y="1013458"/>
            <a:ext cx="3566390" cy="2318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2F22471-61BB-B5A7-06BB-225540B00CC5}"/>
              </a:ext>
            </a:extLst>
          </p:cNvPr>
          <p:cNvCxnSpPr>
            <a:cxnSpLocks/>
          </p:cNvCxnSpPr>
          <p:nvPr/>
        </p:nvCxnSpPr>
        <p:spPr>
          <a:xfrm flipV="1">
            <a:off x="6096000" y="3682508"/>
            <a:ext cx="3044692" cy="19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F1B9A2-73D7-B96E-16A4-6DEAD22E46EC}"/>
              </a:ext>
            </a:extLst>
          </p:cNvPr>
          <p:cNvCxnSpPr>
            <a:cxnSpLocks/>
          </p:cNvCxnSpPr>
          <p:nvPr/>
        </p:nvCxnSpPr>
        <p:spPr>
          <a:xfrm flipV="1">
            <a:off x="6113295" y="3512820"/>
            <a:ext cx="3850126" cy="2564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D946CA-66CA-B206-1FF2-55AC527126ED}"/>
              </a:ext>
            </a:extLst>
          </p:cNvPr>
          <p:cNvGrpSpPr/>
          <p:nvPr/>
        </p:nvGrpSpPr>
        <p:grpSpPr>
          <a:xfrm>
            <a:off x="4129280" y="1204017"/>
            <a:ext cx="1255894" cy="523220"/>
            <a:chOff x="5372824" y="4250468"/>
            <a:chExt cx="734184" cy="52322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1C60EC8-3A5B-BC34-747A-B10E8EC0EF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7767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62DC9A9-DA77-AC5D-4400-744B44DD1458}"/>
              </a:ext>
            </a:extLst>
          </p:cNvPr>
          <p:cNvGrpSpPr/>
          <p:nvPr/>
        </p:nvGrpSpPr>
        <p:grpSpPr>
          <a:xfrm>
            <a:off x="3501333" y="5137162"/>
            <a:ext cx="1255894" cy="523220"/>
            <a:chOff x="5372824" y="4250468"/>
            <a:chExt cx="734184" cy="52322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8A76FA-15F8-A95A-82FF-4272C66D4D6C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7282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/>
              <p:nvPr/>
            </p:nvSpPr>
            <p:spPr>
              <a:xfrm>
                <a:off x="7595785" y="36256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785" y="3625684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/>
              <p:nvPr/>
            </p:nvSpPr>
            <p:spPr>
              <a:xfrm>
                <a:off x="5681128" y="482859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28" y="4828598"/>
                <a:ext cx="91916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AFB18D-4B2D-4D51-6E4F-5BA414C837A8}"/>
              </a:ext>
            </a:extLst>
          </p:cNvPr>
          <p:cNvCxnSpPr>
            <a:cxnSpLocks/>
          </p:cNvCxnSpPr>
          <p:nvPr/>
        </p:nvCxnSpPr>
        <p:spPr>
          <a:xfrm>
            <a:off x="2620181" y="3107285"/>
            <a:ext cx="643601" cy="88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A460E71-F574-B112-8A80-1347BCE9CC6E}"/>
              </a:ext>
            </a:extLst>
          </p:cNvPr>
          <p:cNvCxnSpPr>
            <a:cxnSpLocks/>
          </p:cNvCxnSpPr>
          <p:nvPr/>
        </p:nvCxnSpPr>
        <p:spPr>
          <a:xfrm>
            <a:off x="2279520" y="2409968"/>
            <a:ext cx="357974" cy="65117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DF92CB6-75F4-968C-8CBB-30D0013B1E48}"/>
              </a:ext>
            </a:extLst>
          </p:cNvPr>
          <p:cNvCxnSpPr>
            <a:cxnSpLocks/>
          </p:cNvCxnSpPr>
          <p:nvPr/>
        </p:nvCxnSpPr>
        <p:spPr>
          <a:xfrm flipH="1">
            <a:off x="3333381" y="2940823"/>
            <a:ext cx="476671" cy="1328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/>
              <p:nvPr/>
            </p:nvSpPr>
            <p:spPr>
              <a:xfrm>
                <a:off x="1748313" y="186748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13" y="1867481"/>
                <a:ext cx="93198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/>
              <p:nvPr/>
            </p:nvSpPr>
            <p:spPr>
              <a:xfrm>
                <a:off x="7587541" y="243822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41" y="2438221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/>
              <p:nvPr/>
            </p:nvSpPr>
            <p:spPr>
              <a:xfrm>
                <a:off x="5828382" y="2578680"/>
                <a:ext cx="786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2578680"/>
                <a:ext cx="78624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6CFA73-79CF-330A-3414-DAC04DEDD6BE}"/>
              </a:ext>
            </a:extLst>
          </p:cNvPr>
          <p:cNvCxnSpPr>
            <a:cxnSpLocks/>
          </p:cNvCxnSpPr>
          <p:nvPr/>
        </p:nvCxnSpPr>
        <p:spPr>
          <a:xfrm>
            <a:off x="2449513" y="3639613"/>
            <a:ext cx="65745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81DF5F-9B7A-4A6E-CF10-4B26D13D0322}"/>
              </a:ext>
            </a:extLst>
          </p:cNvPr>
          <p:cNvCxnSpPr>
            <a:cxnSpLocks/>
          </p:cNvCxnSpPr>
          <p:nvPr/>
        </p:nvCxnSpPr>
        <p:spPr>
          <a:xfrm flipV="1">
            <a:off x="2083664" y="3664572"/>
            <a:ext cx="315243" cy="67505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/>
              <p:nvPr/>
            </p:nvSpPr>
            <p:spPr>
              <a:xfrm>
                <a:off x="1516785" y="42046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85" y="4204670"/>
                <a:ext cx="91916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5FA527-D8D3-14FA-9DE4-CBBD3007B4BB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3284142" y="3691417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/>
              <p:nvPr/>
            </p:nvSpPr>
            <p:spPr>
              <a:xfrm>
                <a:off x="5828382" y="3670880"/>
                <a:ext cx="773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3670880"/>
                <a:ext cx="77341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8EB694-92CA-C524-3D8C-47BA60BD1214}"/>
              </a:ext>
            </a:extLst>
          </p:cNvPr>
          <p:cNvCxnSpPr>
            <a:cxnSpLocks/>
          </p:cNvCxnSpPr>
          <p:nvPr/>
        </p:nvCxnSpPr>
        <p:spPr>
          <a:xfrm flipH="1" flipV="1">
            <a:off x="9988735" y="3579555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C0E0F6-5D37-19CA-FAFF-2DA97D88F61B}"/>
              </a:ext>
            </a:extLst>
          </p:cNvPr>
          <p:cNvCxnSpPr>
            <a:cxnSpLocks/>
          </p:cNvCxnSpPr>
          <p:nvPr/>
        </p:nvCxnSpPr>
        <p:spPr>
          <a:xfrm>
            <a:off x="9963421" y="3325750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D0316-0AC3-2D09-4AF7-A60326C1CBD2}"/>
              </a:ext>
            </a:extLst>
          </p:cNvPr>
          <p:cNvCxnSpPr>
            <a:cxnSpLocks/>
          </p:cNvCxnSpPr>
          <p:nvPr/>
        </p:nvCxnSpPr>
        <p:spPr>
          <a:xfrm flipV="1">
            <a:off x="9948203" y="3509638"/>
            <a:ext cx="614614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81C210-7E09-0086-6C0D-5CA2F1213505}"/>
              </a:ext>
            </a:extLst>
          </p:cNvPr>
          <p:cNvCxnSpPr>
            <a:cxnSpLocks/>
          </p:cNvCxnSpPr>
          <p:nvPr/>
        </p:nvCxnSpPr>
        <p:spPr>
          <a:xfrm flipV="1">
            <a:off x="8475941" y="370717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8D185B-DFF3-9792-F5B7-F9C314DD8F86}"/>
              </a:ext>
            </a:extLst>
          </p:cNvPr>
          <p:cNvCxnSpPr>
            <a:cxnSpLocks/>
          </p:cNvCxnSpPr>
          <p:nvPr/>
        </p:nvCxnSpPr>
        <p:spPr>
          <a:xfrm>
            <a:off x="8461046" y="280703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116C89-582A-9329-C7A6-CF396B5110DA}"/>
                  </a:ext>
                </a:extLst>
              </p:cNvPr>
              <p:cNvSpPr txBox="1"/>
              <p:nvPr/>
            </p:nvSpPr>
            <p:spPr>
              <a:xfrm>
                <a:off x="518335" y="257868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116C89-582A-9329-C7A6-CF396B511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5" y="2578680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F52E5-BB02-86EE-6AFF-85F559DAB616}"/>
                  </a:ext>
                </a:extLst>
              </p:cNvPr>
              <p:cNvSpPr txBox="1"/>
              <p:nvPr/>
            </p:nvSpPr>
            <p:spPr>
              <a:xfrm>
                <a:off x="413625" y="357191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F52E5-BB02-86EE-6AFF-85F559DA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25" y="3571910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863AEE-3C07-265B-4E3D-972BE869367E}"/>
              </a:ext>
            </a:extLst>
          </p:cNvPr>
          <p:cNvCxnSpPr>
            <a:cxnSpLocks/>
          </p:cNvCxnSpPr>
          <p:nvPr/>
        </p:nvCxnSpPr>
        <p:spPr>
          <a:xfrm>
            <a:off x="1641219" y="3325750"/>
            <a:ext cx="0" cy="154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9C35D-AE4B-983C-286D-F2B4A5293FF1}"/>
              </a:ext>
            </a:extLst>
          </p:cNvPr>
          <p:cNvCxnSpPr>
            <a:cxnSpLocks/>
          </p:cNvCxnSpPr>
          <p:nvPr/>
        </p:nvCxnSpPr>
        <p:spPr>
          <a:xfrm>
            <a:off x="1374912" y="3016088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7BABA2-2BB3-636A-8349-8D2BEF1C3271}"/>
              </a:ext>
            </a:extLst>
          </p:cNvPr>
          <p:cNvCxnSpPr>
            <a:cxnSpLocks/>
          </p:cNvCxnSpPr>
          <p:nvPr/>
        </p:nvCxnSpPr>
        <p:spPr>
          <a:xfrm flipV="1">
            <a:off x="1260395" y="3550726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A9F0A9-16A4-EC27-7D74-9B3235F87DDF}"/>
              </a:ext>
            </a:extLst>
          </p:cNvPr>
          <p:cNvCxnSpPr>
            <a:cxnSpLocks/>
          </p:cNvCxnSpPr>
          <p:nvPr/>
        </p:nvCxnSpPr>
        <p:spPr>
          <a:xfrm>
            <a:off x="3004152" y="2938276"/>
            <a:ext cx="133671" cy="1636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3C87B6-95E6-960E-0046-CC78C1C4125A}"/>
              </a:ext>
            </a:extLst>
          </p:cNvPr>
          <p:cNvCxnSpPr>
            <a:cxnSpLocks/>
          </p:cNvCxnSpPr>
          <p:nvPr/>
        </p:nvCxnSpPr>
        <p:spPr>
          <a:xfrm>
            <a:off x="9157987" y="3707169"/>
            <a:ext cx="215567" cy="2137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DD2D9-329A-0C26-547E-F1CCE978D33F}"/>
              </a:ext>
            </a:extLst>
          </p:cNvPr>
          <p:cNvCxnSpPr>
            <a:cxnSpLocks/>
          </p:cNvCxnSpPr>
          <p:nvPr/>
        </p:nvCxnSpPr>
        <p:spPr>
          <a:xfrm flipH="1">
            <a:off x="2781394" y="3629659"/>
            <a:ext cx="222758" cy="2339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0128B-3100-0643-CB91-7CC06BD1A70C}"/>
              </a:ext>
            </a:extLst>
          </p:cNvPr>
          <p:cNvCxnSpPr>
            <a:cxnSpLocks/>
          </p:cNvCxnSpPr>
          <p:nvPr/>
        </p:nvCxnSpPr>
        <p:spPr>
          <a:xfrm flipH="1">
            <a:off x="9140692" y="2940823"/>
            <a:ext cx="193860" cy="1795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7806E5-E6A4-2814-2267-864F0888D3CB}"/>
              </a:ext>
            </a:extLst>
          </p:cNvPr>
          <p:cNvCxnSpPr>
            <a:cxnSpLocks/>
          </p:cNvCxnSpPr>
          <p:nvPr/>
        </p:nvCxnSpPr>
        <p:spPr>
          <a:xfrm flipV="1">
            <a:off x="2789502" y="3950604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2211E0-78A5-2850-79FA-CDC4BCE90BF1}"/>
              </a:ext>
            </a:extLst>
          </p:cNvPr>
          <p:cNvCxnSpPr>
            <a:cxnSpLocks/>
          </p:cNvCxnSpPr>
          <p:nvPr/>
        </p:nvCxnSpPr>
        <p:spPr>
          <a:xfrm>
            <a:off x="3004152" y="2067375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87A580-1A57-D23F-B292-A84EB34731CD}"/>
              </a:ext>
            </a:extLst>
          </p:cNvPr>
          <p:cNvCxnSpPr>
            <a:cxnSpLocks/>
          </p:cNvCxnSpPr>
          <p:nvPr/>
        </p:nvCxnSpPr>
        <p:spPr>
          <a:xfrm>
            <a:off x="9319279" y="2038943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FC1E7C-3E81-DD1E-153B-401534DB80F6}"/>
              </a:ext>
            </a:extLst>
          </p:cNvPr>
          <p:cNvCxnSpPr>
            <a:cxnSpLocks/>
          </p:cNvCxnSpPr>
          <p:nvPr/>
        </p:nvCxnSpPr>
        <p:spPr>
          <a:xfrm flipV="1">
            <a:off x="9376429" y="4095130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169F5D-0AF7-2272-ACF9-D2DBE8E7EB28}"/>
                  </a:ext>
                </a:extLst>
              </p:cNvPr>
              <p:cNvSpPr txBox="1"/>
              <p:nvPr/>
            </p:nvSpPr>
            <p:spPr>
              <a:xfrm>
                <a:off x="9040967" y="1394547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169F5D-0AF7-2272-ACF9-D2DBE8E7E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967" y="1394547"/>
                <a:ext cx="1084271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B044D8-48E4-4D8B-00B5-F19117B7645B}"/>
                  </a:ext>
                </a:extLst>
              </p:cNvPr>
              <p:cNvSpPr txBox="1"/>
              <p:nvPr/>
            </p:nvSpPr>
            <p:spPr>
              <a:xfrm>
                <a:off x="8959155" y="4891419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B044D8-48E4-4D8B-00B5-F19117B76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155" y="4891419"/>
                <a:ext cx="1084271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08E01-9F12-30EA-EBD0-44D0FB49108E}"/>
                  </a:ext>
                </a:extLst>
              </p:cNvPr>
              <p:cNvSpPr txBox="1"/>
              <p:nvPr/>
            </p:nvSpPr>
            <p:spPr>
              <a:xfrm>
                <a:off x="2604994" y="1383691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08E01-9F12-30EA-EBD0-44D0FB491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94" y="1383691"/>
                <a:ext cx="1084271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52355C-F0D5-FC88-03EE-BD707462D05D}"/>
                  </a:ext>
                </a:extLst>
              </p:cNvPr>
              <p:cNvSpPr txBox="1"/>
              <p:nvPr/>
            </p:nvSpPr>
            <p:spPr>
              <a:xfrm>
                <a:off x="2433383" y="4701596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52355C-F0D5-FC88-03EE-BD707462D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83" y="4701596"/>
                <a:ext cx="1084271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3FDD82-4180-C8BC-3B50-4B21D1F5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380839"/>
            <a:ext cx="7621064" cy="40963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9A443-E74A-6D84-66B6-D351E9555FA4}"/>
              </a:ext>
            </a:extLst>
          </p:cNvPr>
          <p:cNvSpPr/>
          <p:nvPr/>
        </p:nvSpPr>
        <p:spPr>
          <a:xfrm>
            <a:off x="7749540" y="1405890"/>
            <a:ext cx="2137410" cy="560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1D99145-96CA-A8AA-1F5B-E9A86E1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102" y="1450734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1.1</a:t>
            </a:r>
          </a:p>
        </p:txBody>
      </p:sp>
      <p:pic>
        <p:nvPicPr>
          <p:cNvPr id="2" name="Graphic 1" descr="Microscope outline">
            <a:extLst>
              <a:ext uri="{FF2B5EF4-FFF2-40B4-BE49-F238E27FC236}">
                <a16:creationId xmlns:a16="http://schemas.microsoft.com/office/drawing/2014/main" id="{30362665-7733-838C-F9AA-A1DD8E0B1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655823" y="2269040"/>
            <a:ext cx="527944" cy="5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8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Design 1.0</vt:lpstr>
      <vt:lpstr>PowerPoint Presentation</vt:lpstr>
      <vt:lpstr>Design 1.1</vt:lpstr>
      <vt:lpstr>Design 1.1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7</cp:revision>
  <dcterms:created xsi:type="dcterms:W3CDTF">2025-09-05T19:33:33Z</dcterms:created>
  <dcterms:modified xsi:type="dcterms:W3CDTF">2025-10-01T19:47:41Z</dcterms:modified>
</cp:coreProperties>
</file>