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876" r:id="rId2"/>
    <p:sldId id="1889" r:id="rId3"/>
    <p:sldId id="1887" r:id="rId4"/>
    <p:sldId id="1888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108" y="-9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1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CBD07-36F5-B770-CADA-6C01EC0E029E}"/>
              </a:ext>
            </a:extLst>
          </p:cNvPr>
          <p:cNvSpPr/>
          <p:nvPr/>
        </p:nvSpPr>
        <p:spPr>
          <a:xfrm>
            <a:off x="727862" y="1297832"/>
            <a:ext cx="11105831" cy="45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9A277CA4-A7F0-41D4-7232-F18931C4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3" y="1898650"/>
            <a:ext cx="4991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6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478660" y="38872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660" y="38872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29382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1862099" y="3574407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430066" y="224618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066" y="2246186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</p:cNvCxnSpPr>
          <p:nvPr/>
        </p:nvCxnSpPr>
        <p:spPr>
          <a:xfrm flipH="1">
            <a:off x="9952556" y="2843308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9842894" y="392095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2894" y="3920959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143649"/>
            <a:ext cx="1255894" cy="523220"/>
            <a:chOff x="5372824" y="41742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0333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4853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3296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41219" y="347989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1167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3637348"/>
            <a:ext cx="6136540" cy="3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4027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36402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3930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013458"/>
            <a:ext cx="3566390" cy="2318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3682508"/>
            <a:ext cx="3044692" cy="19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3512820"/>
            <a:ext cx="3850126" cy="2564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3388254" y="1605871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1371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1072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620181" y="2448336"/>
            <a:ext cx="17313" cy="612809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29408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2205837" y="1912318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837" y="1912318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36396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449513" y="3766309"/>
            <a:ext cx="16924" cy="64420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968619" y="44992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619" y="4499221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36914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988735" y="3579555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0E0F6-5D37-19CA-FAFF-2DA97D88F61B}"/>
              </a:ext>
            </a:extLst>
          </p:cNvPr>
          <p:cNvCxnSpPr>
            <a:cxnSpLocks/>
          </p:cNvCxnSpPr>
          <p:nvPr/>
        </p:nvCxnSpPr>
        <p:spPr>
          <a:xfrm>
            <a:off x="9963421" y="3325750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D0316-0AC3-2D09-4AF7-A60326C1CBD2}"/>
              </a:ext>
            </a:extLst>
          </p:cNvPr>
          <p:cNvCxnSpPr>
            <a:cxnSpLocks/>
          </p:cNvCxnSpPr>
          <p:nvPr/>
        </p:nvCxnSpPr>
        <p:spPr>
          <a:xfrm flipV="1">
            <a:off x="9948203" y="3509638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81C210-7E09-0086-6C0D-5CA2F1213505}"/>
              </a:ext>
            </a:extLst>
          </p:cNvPr>
          <p:cNvCxnSpPr>
            <a:cxnSpLocks/>
          </p:cNvCxnSpPr>
          <p:nvPr/>
        </p:nvCxnSpPr>
        <p:spPr>
          <a:xfrm flipV="1">
            <a:off x="8475941" y="370717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D185B-DFF3-9792-F5B7-F9C314DD8F86}"/>
              </a:ext>
            </a:extLst>
          </p:cNvPr>
          <p:cNvCxnSpPr>
            <a:cxnSpLocks/>
          </p:cNvCxnSpPr>
          <p:nvPr/>
        </p:nvCxnSpPr>
        <p:spPr>
          <a:xfrm>
            <a:off x="8461046" y="280703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/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/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863AEE-3C07-265B-4E3D-972BE869367E}"/>
              </a:ext>
            </a:extLst>
          </p:cNvPr>
          <p:cNvCxnSpPr>
            <a:cxnSpLocks/>
          </p:cNvCxnSpPr>
          <p:nvPr/>
        </p:nvCxnSpPr>
        <p:spPr>
          <a:xfrm>
            <a:off x="1641219" y="332575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9C35D-AE4B-983C-286D-F2B4A5293FF1}"/>
              </a:ext>
            </a:extLst>
          </p:cNvPr>
          <p:cNvCxnSpPr>
            <a:cxnSpLocks/>
          </p:cNvCxnSpPr>
          <p:nvPr/>
        </p:nvCxnSpPr>
        <p:spPr>
          <a:xfrm>
            <a:off x="1374912" y="301608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BABA2-2BB3-636A-8349-8D2BEF1C3271}"/>
              </a:ext>
            </a:extLst>
          </p:cNvPr>
          <p:cNvCxnSpPr>
            <a:cxnSpLocks/>
          </p:cNvCxnSpPr>
          <p:nvPr/>
        </p:nvCxnSpPr>
        <p:spPr>
          <a:xfrm flipV="1">
            <a:off x="1260395" y="355072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1.1</a:t>
            </a:r>
          </a:p>
        </p:txBody>
      </p:sp>
      <p:pic>
        <p:nvPicPr>
          <p:cNvPr id="2" name="Graphic 1" descr="Microscope outline">
            <a:extLst>
              <a:ext uri="{FF2B5EF4-FFF2-40B4-BE49-F238E27FC236}">
                <a16:creationId xmlns:a16="http://schemas.microsoft.com/office/drawing/2014/main" id="{30362665-7733-838C-F9AA-A1DD8E0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55823" y="2269040"/>
            <a:ext cx="527944" cy="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58</Words>
  <Application>Microsoft Office PowerPoint</Application>
  <PresentationFormat>Widescreen</PresentationFormat>
  <Paragraphs>49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Design 1.0</vt:lpstr>
      <vt:lpstr>PowerPoint Presentation</vt:lpstr>
      <vt:lpstr>Design 1.1</vt:lpstr>
      <vt:lpstr>Design 1.1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Ezgi Taş</cp:lastModifiedBy>
  <cp:revision>5</cp:revision>
  <dcterms:created xsi:type="dcterms:W3CDTF">2025-09-05T19:33:33Z</dcterms:created>
  <dcterms:modified xsi:type="dcterms:W3CDTF">2025-09-27T18:49:08Z</dcterms:modified>
</cp:coreProperties>
</file>