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0607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5" userDrawn="1">
          <p15:clr>
            <a:srgbClr val="A4A3A4"/>
          </p15:clr>
        </p15:guide>
        <p15:guide id="2" pos="9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C3"/>
    <a:srgbClr val="FFFF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94660"/>
  </p:normalViewPr>
  <p:slideViewPr>
    <p:cSldViewPr snapToGrid="0" showGuides="1">
      <p:cViewPr varScale="1">
        <p:scale>
          <a:sx n="300" d="100"/>
          <a:sy n="300" d="100"/>
        </p:scale>
        <p:origin x="2184" y="222"/>
      </p:cViewPr>
      <p:guideLst>
        <p:guide orient="horz" pos="795"/>
        <p:guide pos="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412312"/>
            <a:ext cx="2601595" cy="877112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323249"/>
            <a:ext cx="2295525" cy="608263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490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274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34133"/>
            <a:ext cx="659963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34133"/>
            <a:ext cx="1941632" cy="2135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764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706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628092"/>
            <a:ext cx="2639854" cy="1047985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1685991"/>
            <a:ext cx="2639854" cy="551110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>
                    <a:tint val="82000"/>
                  </a:schemeClr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82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82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708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670664"/>
            <a:ext cx="1300798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670664"/>
            <a:ext cx="1300798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541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34133"/>
            <a:ext cx="2639854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617594"/>
            <a:ext cx="1294819" cy="302673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920267"/>
            <a:ext cx="1294819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617594"/>
            <a:ext cx="1301196" cy="302673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920267"/>
            <a:ext cx="1301196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764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6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34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67958"/>
            <a:ext cx="987155" cy="587851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362742"/>
            <a:ext cx="1549479" cy="1790381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755809"/>
            <a:ext cx="987155" cy="1400229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517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67958"/>
            <a:ext cx="987155" cy="587851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362742"/>
            <a:ext cx="1549479" cy="1790381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755809"/>
            <a:ext cx="987155" cy="1400229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407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34133"/>
            <a:ext cx="2639854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670664"/>
            <a:ext cx="2639854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2335077"/>
            <a:ext cx="68865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2335077"/>
            <a:ext cx="103298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2335077"/>
            <a:ext cx="68865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142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BA26C16B-4171-5E66-E2AF-D8365E7DA3AB}"/>
              </a:ext>
            </a:extLst>
          </p:cNvPr>
          <p:cNvSpPr txBox="1"/>
          <p:nvPr/>
        </p:nvSpPr>
        <p:spPr>
          <a:xfrm>
            <a:off x="619413" y="-50586"/>
            <a:ext cx="1681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Calibri"/>
              </a:rPr>
              <a:t>SIM Input Layer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5786AE-97EF-E36D-6AE9-F93B38F75D9F}"/>
                  </a:ext>
                </a:extLst>
              </p:cNvPr>
              <p:cNvSpPr txBox="1"/>
              <p:nvPr/>
            </p:nvSpPr>
            <p:spPr>
              <a:xfrm>
                <a:off x="2466406" y="919934"/>
                <a:ext cx="49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5786AE-97EF-E36D-6AE9-F93B38F7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406" y="919934"/>
                <a:ext cx="4937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AF81D4B0-A60D-A87F-EB60-C1F3E362A7AE}"/>
              </a:ext>
            </a:extLst>
          </p:cNvPr>
          <p:cNvSpPr/>
          <p:nvPr/>
        </p:nvSpPr>
        <p:spPr>
          <a:xfrm>
            <a:off x="2282860" y="357840"/>
            <a:ext cx="153858" cy="1493520"/>
          </a:xfrm>
          <a:prstGeom prst="rightBrace">
            <a:avLst>
              <a:gd name="adj1" fmla="val 77396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26969D7-9077-93CE-2467-03A0ECA9C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19670"/>
              </p:ext>
            </p:extLst>
          </p:nvPr>
        </p:nvGraphicFramePr>
        <p:xfrm>
          <a:off x="708597" y="357840"/>
          <a:ext cx="1457960" cy="14935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8825804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76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5435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41057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342878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29676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062840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53765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1126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7896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127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03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9087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15302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306050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459075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6120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76512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91814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1071174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1224199" algn="l" defTabSz="306050" rtl="0" eaLnBrk="1" latinLnBrk="0" hangingPunct="1">
                        <a:defRPr sz="602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endParaRPr lang="LID4096" sz="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830362"/>
                  </a:ext>
                </a:extLst>
              </a:tr>
            </a:tbl>
          </a:graphicData>
        </a:graphic>
      </p:graphicFrame>
      <p:sp>
        <p:nvSpPr>
          <p:cNvPr id="13" name="Right Brace 12">
            <a:extLst>
              <a:ext uri="{FF2B5EF4-FFF2-40B4-BE49-F238E27FC236}">
                <a16:creationId xmlns:a16="http://schemas.microsoft.com/office/drawing/2014/main" id="{8818DCF4-9CB2-B933-1110-0781BA34DCDF}"/>
              </a:ext>
            </a:extLst>
          </p:cNvPr>
          <p:cNvSpPr/>
          <p:nvPr/>
        </p:nvSpPr>
        <p:spPr>
          <a:xfrm rot="5400000">
            <a:off x="1378428" y="1337833"/>
            <a:ext cx="153858" cy="1493520"/>
          </a:xfrm>
          <a:prstGeom prst="rightBrace">
            <a:avLst>
              <a:gd name="adj1" fmla="val 77396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B6B99C-DC17-3705-75E2-1EDE66E3E070}"/>
                  </a:ext>
                </a:extLst>
              </p:cNvPr>
              <p:cNvSpPr txBox="1"/>
              <p:nvPr/>
            </p:nvSpPr>
            <p:spPr>
              <a:xfrm>
                <a:off x="1247203" y="2161525"/>
                <a:ext cx="501356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B6B99C-DC17-3705-75E2-1EDE66E3E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203" y="2161525"/>
                <a:ext cx="501356" cy="391261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FD6F15-3A5C-9C33-86D3-336B3F0A4923}"/>
                  </a:ext>
                </a:extLst>
              </p:cNvPr>
              <p:cNvSpPr txBox="1"/>
              <p:nvPr/>
            </p:nvSpPr>
            <p:spPr>
              <a:xfrm>
                <a:off x="1900431" y="1616403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FD6F15-3A5C-9C33-86D3-336B3F0A4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31" y="1616403"/>
                <a:ext cx="30168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CEBF7-002E-466E-CD5D-76B508B703C3}"/>
                  </a:ext>
                </a:extLst>
              </p:cNvPr>
              <p:cNvSpPr txBox="1"/>
              <p:nvPr/>
            </p:nvSpPr>
            <p:spPr>
              <a:xfrm>
                <a:off x="1918584" y="1190211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CEBF7-002E-466E-CD5D-76B508B70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84" y="1190211"/>
                <a:ext cx="30168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90CFE-D97C-2377-7042-429AEA7D93B4}"/>
                  </a:ext>
                </a:extLst>
              </p:cNvPr>
              <p:cNvSpPr txBox="1"/>
              <p:nvPr/>
            </p:nvSpPr>
            <p:spPr>
              <a:xfrm>
                <a:off x="1913902" y="76401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90CFE-D97C-2377-7042-429AEA7D9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02" y="764019"/>
                <a:ext cx="30168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94AF49-E005-F41F-50C0-34C0650BA86F}"/>
                  </a:ext>
                </a:extLst>
              </p:cNvPr>
              <p:cNvSpPr txBox="1"/>
              <p:nvPr/>
            </p:nvSpPr>
            <p:spPr>
              <a:xfrm>
                <a:off x="1913902" y="331187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94AF49-E005-F41F-50C0-34C0650B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02" y="331187"/>
                <a:ext cx="30168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13EC88-BBB4-5624-C733-859447558F3A}"/>
                  </a:ext>
                </a:extLst>
              </p:cNvPr>
              <p:cNvSpPr txBox="1"/>
              <p:nvPr/>
            </p:nvSpPr>
            <p:spPr>
              <a:xfrm>
                <a:off x="1497881" y="1616403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13EC88-BBB4-5624-C733-85944755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81" y="1616403"/>
                <a:ext cx="30168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7B89C4-F9BC-AF41-D160-0B54AE48665C}"/>
                  </a:ext>
                </a:extLst>
              </p:cNvPr>
              <p:cNvSpPr txBox="1"/>
              <p:nvPr/>
            </p:nvSpPr>
            <p:spPr>
              <a:xfrm>
                <a:off x="633853" y="331276"/>
                <a:ext cx="3706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 dirty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7B89C4-F9BC-AF41-D160-0B54AE48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53" y="331276"/>
                <a:ext cx="370614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E3C2EB-724C-0231-B168-CBE69F0D7910}"/>
              </a:ext>
            </a:extLst>
          </p:cNvPr>
          <p:cNvCxnSpPr/>
          <p:nvPr/>
        </p:nvCxnSpPr>
        <p:spPr>
          <a:xfrm>
            <a:off x="585371" y="1321016"/>
            <a:ext cx="0" cy="36098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A212B6-6E37-499D-265D-FDFBBEC9FC7F}"/>
                  </a:ext>
                </a:extLst>
              </p:cNvPr>
              <p:cNvSpPr txBox="1"/>
              <p:nvPr/>
            </p:nvSpPr>
            <p:spPr>
              <a:xfrm>
                <a:off x="103559" y="1289266"/>
                <a:ext cx="477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A212B6-6E37-499D-265D-FDFBBEC9F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9" y="1289266"/>
                <a:ext cx="47763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14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3</cp:revision>
  <dcterms:created xsi:type="dcterms:W3CDTF">2025-02-28T09:37:46Z</dcterms:created>
  <dcterms:modified xsi:type="dcterms:W3CDTF">2025-02-28T13:39:58Z</dcterms:modified>
</cp:coreProperties>
</file>