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607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C3"/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3018" y="1188"/>
      </p:cViewPr>
      <p:guideLst>
        <p:guide orient="horz" pos="1134"/>
        <p:guide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589241"/>
            <a:ext cx="2601595" cy="1253490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891070"/>
            <a:ext cx="2295525" cy="869275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06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91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91691"/>
            <a:ext cx="659963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91691"/>
            <a:ext cx="194163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6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486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897613"/>
            <a:ext cx="2639854" cy="1497687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409469"/>
            <a:ext cx="2639854" cy="787598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82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82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1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958453"/>
            <a:ext cx="130079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958453"/>
            <a:ext cx="130079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63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91691"/>
            <a:ext cx="263985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882610"/>
            <a:ext cx="1294819" cy="432554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315164"/>
            <a:ext cx="129481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882610"/>
            <a:ext cx="1301196" cy="432554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315164"/>
            <a:ext cx="130119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19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22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40030"/>
            <a:ext cx="987155" cy="840105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518399"/>
            <a:ext cx="1549479" cy="2558653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080135"/>
            <a:ext cx="987155" cy="2001084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05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40030"/>
            <a:ext cx="987155" cy="840105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518399"/>
            <a:ext cx="1549479" cy="2558653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080135"/>
            <a:ext cx="987155" cy="2001084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91691"/>
            <a:ext cx="263985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958453"/>
            <a:ext cx="263985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3337084"/>
            <a:ext cx="6886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3337084"/>
            <a:ext cx="103298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3337084"/>
            <a:ext cx="6886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618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F6825ED0-1C95-D03C-505B-C25FF1CFAEA8}"/>
              </a:ext>
            </a:extLst>
          </p:cNvPr>
          <p:cNvSpPr/>
          <p:nvPr/>
        </p:nvSpPr>
        <p:spPr>
          <a:xfrm>
            <a:off x="887034" y="2374102"/>
            <a:ext cx="101037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Mobile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User</a:t>
            </a:r>
            <a:endParaRPr lang="en-US" spc="-1" dirty="0">
              <a:latin typeface="Arial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A2B0A3-D800-877B-4052-C59856CE92EB}"/>
              </a:ext>
            </a:extLst>
          </p:cNvPr>
          <p:cNvGrpSpPr/>
          <p:nvPr/>
        </p:nvGrpSpPr>
        <p:grpSpPr>
          <a:xfrm>
            <a:off x="1511310" y="2663329"/>
            <a:ext cx="1381669" cy="907889"/>
            <a:chOff x="736556" y="3669699"/>
            <a:chExt cx="2211302" cy="11671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00E150-FF32-1A72-236E-3AC43F282F8B}"/>
                </a:ext>
              </a:extLst>
            </p:cNvPr>
            <p:cNvSpPr/>
            <p:nvPr/>
          </p:nvSpPr>
          <p:spPr>
            <a:xfrm>
              <a:off x="736556" y="4178730"/>
              <a:ext cx="2211302" cy="658091"/>
            </a:xfrm>
            <a:prstGeom prst="ellipse">
              <a:avLst/>
            </a:prstGeom>
            <a:solidFill>
              <a:srgbClr val="FFE6CB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9" name="Graphic 35" descr="Smart Phone with solid fill">
              <a:extLst>
                <a:ext uri="{FF2B5EF4-FFF2-40B4-BE49-F238E27FC236}">
                  <a16:creationId xmlns:a16="http://schemas.microsoft.com/office/drawing/2014/main" id="{40B1CCDF-906E-E849-994E-BB4A554C1A4B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 rot="1730551">
              <a:off x="2115515" y="3755021"/>
              <a:ext cx="616517" cy="57095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" name="Graphic 9" descr="Walk with solid fill">
              <a:extLst>
                <a:ext uri="{FF2B5EF4-FFF2-40B4-BE49-F238E27FC236}">
                  <a16:creationId xmlns:a16="http://schemas.microsoft.com/office/drawing/2014/main" id="{E2C352DE-1146-2C04-04B4-CDA62210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4497" y="3669699"/>
              <a:ext cx="914400" cy="914400"/>
            </a:xfrm>
            <a:prstGeom prst="rect">
              <a:avLst/>
            </a:prstGeom>
          </p:spPr>
        </p:pic>
      </p:grpSp>
      <p:pic>
        <p:nvPicPr>
          <p:cNvPr id="79" name="Graphic 78" descr="Processor outline">
            <a:extLst>
              <a:ext uri="{FF2B5EF4-FFF2-40B4-BE49-F238E27FC236}">
                <a16:creationId xmlns:a16="http://schemas.microsoft.com/office/drawing/2014/main" id="{D5CC3132-0E2B-AF22-B14C-E9CC768E1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01" y="1503205"/>
            <a:ext cx="376677" cy="37667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A26C16B-4171-5E66-E2AF-D8365E7DA3AB}"/>
              </a:ext>
            </a:extLst>
          </p:cNvPr>
          <p:cNvSpPr txBox="1"/>
          <p:nvPr/>
        </p:nvSpPr>
        <p:spPr>
          <a:xfrm>
            <a:off x="714789" y="-32258"/>
            <a:ext cx="68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</a:rPr>
              <a:t>SIM</a:t>
            </a:r>
            <a:endParaRPr lang="en-DE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D2E976-981C-3D80-9FA1-15693BD93884}"/>
              </a:ext>
            </a:extLst>
          </p:cNvPr>
          <p:cNvGrpSpPr/>
          <p:nvPr/>
        </p:nvGrpSpPr>
        <p:grpSpPr>
          <a:xfrm>
            <a:off x="232281" y="454225"/>
            <a:ext cx="623653" cy="669179"/>
            <a:chOff x="94594" y="1868587"/>
            <a:chExt cx="623653" cy="66917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240892A-20A4-E15F-741E-720EDF94D6EC}"/>
                </a:ext>
              </a:extLst>
            </p:cNvPr>
            <p:cNvGrpSpPr/>
            <p:nvPr/>
          </p:nvGrpSpPr>
          <p:grpSpPr>
            <a:xfrm>
              <a:off x="94594" y="1872556"/>
              <a:ext cx="68712" cy="92593"/>
              <a:chOff x="1844231" y="869163"/>
              <a:chExt cx="108640" cy="146399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F30543C-B357-7CD8-D41B-A8B32664BD82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A410C8A-01B3-D087-3457-856F5651748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A386FAC-DC93-C080-3580-6799F61392E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8192950-FF30-9F6D-7933-E31CD6F48A13}"/>
                </a:ext>
              </a:extLst>
            </p:cNvPr>
            <p:cNvGrpSpPr/>
            <p:nvPr/>
          </p:nvGrpSpPr>
          <p:grpSpPr>
            <a:xfrm>
              <a:off x="98940" y="2152583"/>
              <a:ext cx="68712" cy="92593"/>
              <a:chOff x="1844231" y="869163"/>
              <a:chExt cx="108640" cy="146399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66C0D90-CD4C-FBCC-6D18-D224C2E846F8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3A7A4E5-8C59-C33E-EF23-3A292C5E62F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E984F94-DD92-8D75-260D-3CB3A39FE8E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4B6DB49-B80E-88F8-2A63-2A38EADA94E8}"/>
                </a:ext>
              </a:extLst>
            </p:cNvPr>
            <p:cNvGrpSpPr/>
            <p:nvPr/>
          </p:nvGrpSpPr>
          <p:grpSpPr>
            <a:xfrm>
              <a:off x="98940" y="2445006"/>
              <a:ext cx="68712" cy="92593"/>
              <a:chOff x="1844231" y="869163"/>
              <a:chExt cx="108640" cy="146399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372EFAA-2273-6C60-ACAF-EEC60EFF8777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9CAB4BF-8C38-BB3B-A70A-48C43C3F628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ADB81FB-6196-5AF8-0608-DCD743AB415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0775026-F530-E1F9-7E81-3DD6EA5E6B68}"/>
                </a:ext>
              </a:extLst>
            </p:cNvPr>
            <p:cNvGrpSpPr/>
            <p:nvPr/>
          </p:nvGrpSpPr>
          <p:grpSpPr>
            <a:xfrm>
              <a:off x="380901" y="1868587"/>
              <a:ext cx="68712" cy="92593"/>
              <a:chOff x="1844231" y="869163"/>
              <a:chExt cx="108640" cy="146399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DD8BB4F-A268-BDE2-04DB-2506A3A074DB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287D126-1E8C-131B-4E1B-396DBFD41BA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5DF6AF0-65FB-9035-18D5-4638B9AB671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B3A89F7-CC86-B6F1-8479-B932ACC17CAB}"/>
                </a:ext>
              </a:extLst>
            </p:cNvPr>
            <p:cNvGrpSpPr/>
            <p:nvPr/>
          </p:nvGrpSpPr>
          <p:grpSpPr>
            <a:xfrm>
              <a:off x="379741" y="2148533"/>
              <a:ext cx="68712" cy="92593"/>
              <a:chOff x="1844231" y="869163"/>
              <a:chExt cx="108640" cy="146399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A90A9E2-DE60-2FBE-5528-6273ECAEF58E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61C95DA-D559-190E-3E1D-3BB5D0BFBE9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74272FC-AD26-C8CF-E8CA-4800AC4BCD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FAEE3ED-5DF3-C545-C0DC-EFBDBBF91AFC}"/>
                </a:ext>
              </a:extLst>
            </p:cNvPr>
            <p:cNvGrpSpPr/>
            <p:nvPr/>
          </p:nvGrpSpPr>
          <p:grpSpPr>
            <a:xfrm>
              <a:off x="383825" y="2445173"/>
              <a:ext cx="68712" cy="92593"/>
              <a:chOff x="1844231" y="869163"/>
              <a:chExt cx="108640" cy="146399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8BA14E3-5DFD-E509-CBE6-B8A30CC27E75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1063C46-1EDC-2F22-29A2-26D5B4A035F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832BD75-80E4-FDC3-5E13-5AD8A92A7BA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593339B-8249-4DA1-F931-43BFB5FBCCBA}"/>
                </a:ext>
              </a:extLst>
            </p:cNvPr>
            <p:cNvGrpSpPr/>
            <p:nvPr/>
          </p:nvGrpSpPr>
          <p:grpSpPr>
            <a:xfrm>
              <a:off x="646611" y="1868587"/>
              <a:ext cx="68712" cy="92593"/>
              <a:chOff x="1844231" y="869163"/>
              <a:chExt cx="108640" cy="146399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70364F1-5846-735B-4906-8F7DE5F156D5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8765D1-03E9-0B97-6A0B-316680EFC7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56C2B0E-FC05-FE99-318A-46B068FDF98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F2A4237-86C3-5CCF-72F0-1194530B3787}"/>
                </a:ext>
              </a:extLst>
            </p:cNvPr>
            <p:cNvGrpSpPr/>
            <p:nvPr/>
          </p:nvGrpSpPr>
          <p:grpSpPr>
            <a:xfrm>
              <a:off x="645451" y="2148533"/>
              <a:ext cx="68712" cy="92593"/>
              <a:chOff x="1844231" y="869163"/>
              <a:chExt cx="108640" cy="14639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351C363-ADD0-EE48-6159-634C64F9F9BB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6DC6B99-35D6-CDDD-5776-580FC575EC6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EBDDEEF-A1CE-D819-54BC-70A923BC73C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0741D78-2EE5-012D-CA09-DF00E14F3C36}"/>
                </a:ext>
              </a:extLst>
            </p:cNvPr>
            <p:cNvGrpSpPr/>
            <p:nvPr/>
          </p:nvGrpSpPr>
          <p:grpSpPr>
            <a:xfrm>
              <a:off x="649535" y="2445173"/>
              <a:ext cx="68712" cy="92593"/>
              <a:chOff x="1844231" y="869163"/>
              <a:chExt cx="108640" cy="14639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A97F056-7731-BE81-6B0A-3E671BD900DC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70F50AD-20A9-1356-CA1B-3951081E647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313667A-6FAC-FD77-0B99-03CDBFE8B53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4472C4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456443A-D080-79CA-CB3D-C9BF33702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697" y="349682"/>
            <a:ext cx="1152529" cy="1181800"/>
          </a:xfrm>
          <a:prstGeom prst="rect">
            <a:avLst/>
          </a:prstGeom>
        </p:spPr>
      </p:pic>
      <p:pic>
        <p:nvPicPr>
          <p:cNvPr id="132" name="Graphic 131" descr="Wireless with solid fill">
            <a:extLst>
              <a:ext uri="{FF2B5EF4-FFF2-40B4-BE49-F238E27FC236}">
                <a16:creationId xmlns:a16="http://schemas.microsoft.com/office/drawing/2014/main" id="{E9A1E447-A885-3F8C-9C0F-116CD6304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29927">
            <a:off x="2219760" y="2053179"/>
            <a:ext cx="443334" cy="443334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C021ECA-D587-2DEC-7D60-AFE7EA2846F5}"/>
              </a:ext>
            </a:extLst>
          </p:cNvPr>
          <p:cNvSpPr txBox="1"/>
          <p:nvPr/>
        </p:nvSpPr>
        <p:spPr>
          <a:xfrm>
            <a:off x="68542" y="1486839"/>
            <a:ext cx="68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</a:rPr>
              <a:t>FPGA</a:t>
            </a:r>
            <a:endParaRPr lang="en-DE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4740258-C37E-B520-72AF-271CB3417A6D}"/>
              </a:ext>
            </a:extLst>
          </p:cNvPr>
          <p:cNvSpPr/>
          <p:nvPr/>
        </p:nvSpPr>
        <p:spPr>
          <a:xfrm>
            <a:off x="0" y="277818"/>
            <a:ext cx="2209800" cy="160206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14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1</cp:revision>
  <dcterms:created xsi:type="dcterms:W3CDTF">2025-02-28T09:37:46Z</dcterms:created>
  <dcterms:modified xsi:type="dcterms:W3CDTF">2025-02-28T09:50:51Z</dcterms:modified>
</cp:coreProperties>
</file>