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607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9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3F6EC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1" autoAdjust="0"/>
    <p:restoredTop sz="94660"/>
  </p:normalViewPr>
  <p:slideViewPr>
    <p:cSldViewPr snapToGrid="0" showGuides="1">
      <p:cViewPr varScale="1">
        <p:scale>
          <a:sx n="215" d="100"/>
          <a:sy n="215" d="100"/>
        </p:scale>
        <p:origin x="3006" y="174"/>
      </p:cViewPr>
      <p:guideLst>
        <p:guide orient="horz" pos="1134"/>
        <p:guide pos="9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53" y="589241"/>
            <a:ext cx="2601595" cy="1253490"/>
          </a:xfrm>
        </p:spPr>
        <p:txBody>
          <a:bodyPr anchor="b"/>
          <a:lstStyle>
            <a:lvl1pPr algn="ctr">
              <a:defRPr sz="2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1891070"/>
            <a:ext cx="2295525" cy="869275"/>
          </a:xfrm>
        </p:spPr>
        <p:txBody>
          <a:bodyPr/>
          <a:lstStyle>
            <a:lvl1pPr marL="0" indent="0" algn="ctr">
              <a:buNone/>
              <a:defRPr sz="803"/>
            </a:lvl1pPr>
            <a:lvl2pPr marL="153025" indent="0" algn="ctr">
              <a:buNone/>
              <a:defRPr sz="669"/>
            </a:lvl2pPr>
            <a:lvl3pPr marL="306050" indent="0" algn="ctr">
              <a:buNone/>
              <a:defRPr sz="602"/>
            </a:lvl3pPr>
            <a:lvl4pPr marL="459075" indent="0" algn="ctr">
              <a:buNone/>
              <a:defRPr sz="536"/>
            </a:lvl4pPr>
            <a:lvl5pPr marL="612099" indent="0" algn="ctr">
              <a:buNone/>
              <a:defRPr sz="536"/>
            </a:lvl5pPr>
            <a:lvl6pPr marL="765124" indent="0" algn="ctr">
              <a:buNone/>
              <a:defRPr sz="536"/>
            </a:lvl6pPr>
            <a:lvl7pPr marL="918149" indent="0" algn="ctr">
              <a:buNone/>
              <a:defRPr sz="536"/>
            </a:lvl7pPr>
            <a:lvl8pPr marL="1071174" indent="0" algn="ctr">
              <a:buNone/>
              <a:defRPr sz="536"/>
            </a:lvl8pPr>
            <a:lvl9pPr marL="1224199" indent="0" algn="ctr">
              <a:buNone/>
              <a:defRPr sz="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03/20/2025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306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03/20/2025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913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314" y="191691"/>
            <a:ext cx="659963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3" y="191691"/>
            <a:ext cx="1941632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03/20/2025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61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03/20/2025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486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" y="897613"/>
            <a:ext cx="2639854" cy="1497687"/>
          </a:xfrm>
        </p:spPr>
        <p:txBody>
          <a:bodyPr anchor="b"/>
          <a:lstStyle>
            <a:lvl1pPr>
              <a:defRPr sz="2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29" y="2409469"/>
            <a:ext cx="2639854" cy="787598"/>
          </a:xfrm>
        </p:spPr>
        <p:txBody>
          <a:bodyPr/>
          <a:lstStyle>
            <a:lvl1pPr marL="0" indent="0">
              <a:buNone/>
              <a:defRPr sz="803">
                <a:solidFill>
                  <a:schemeClr val="tx1">
                    <a:tint val="82000"/>
                  </a:schemeClr>
                </a:solidFill>
              </a:defRPr>
            </a:lvl1pPr>
            <a:lvl2pPr marL="153025" indent="0">
              <a:buNone/>
              <a:defRPr sz="669">
                <a:solidFill>
                  <a:schemeClr val="tx1">
                    <a:tint val="82000"/>
                  </a:schemeClr>
                </a:solidFill>
              </a:defRPr>
            </a:lvl2pPr>
            <a:lvl3pPr marL="306050" indent="0">
              <a:buNone/>
              <a:defRPr sz="602">
                <a:solidFill>
                  <a:schemeClr val="tx1">
                    <a:tint val="82000"/>
                  </a:schemeClr>
                </a:solidFill>
              </a:defRPr>
            </a:lvl3pPr>
            <a:lvl4pPr marL="459075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4pPr>
            <a:lvl5pPr marL="612099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5pPr>
            <a:lvl6pPr marL="765124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6pPr>
            <a:lvl7pPr marL="918149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7pPr>
            <a:lvl8pPr marL="1071174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8pPr>
            <a:lvl9pPr marL="1224199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03/20/2025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416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3" y="958453"/>
            <a:ext cx="1300798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479" y="958453"/>
            <a:ext cx="1300798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03/20/2025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630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91691"/>
            <a:ext cx="2639854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22" y="882610"/>
            <a:ext cx="1294819" cy="432554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822" y="1315164"/>
            <a:ext cx="129481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480" y="882610"/>
            <a:ext cx="1301196" cy="432554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480" y="1315164"/>
            <a:ext cx="130119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03/20/2025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193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03/20/2025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226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03/20/2025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2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240030"/>
            <a:ext cx="987155" cy="840105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196" y="518399"/>
            <a:ext cx="1549479" cy="2558653"/>
          </a:xfrm>
        </p:spPr>
        <p:txBody>
          <a:bodyPr/>
          <a:lstStyle>
            <a:lvl1pPr>
              <a:defRPr sz="1071"/>
            </a:lvl1pPr>
            <a:lvl2pPr>
              <a:defRPr sz="937"/>
            </a:lvl2pPr>
            <a:lvl3pPr>
              <a:defRPr sz="803"/>
            </a:lvl3pPr>
            <a:lvl4pPr>
              <a:defRPr sz="669"/>
            </a:lvl4pPr>
            <a:lvl5pPr>
              <a:defRPr sz="669"/>
            </a:lvl5pPr>
            <a:lvl6pPr>
              <a:defRPr sz="669"/>
            </a:lvl6pPr>
            <a:lvl7pPr>
              <a:defRPr sz="669"/>
            </a:lvl7pPr>
            <a:lvl8pPr>
              <a:defRPr sz="669"/>
            </a:lvl8pPr>
            <a:lvl9pPr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1080135"/>
            <a:ext cx="987155" cy="2001084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03/20/2025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050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240030"/>
            <a:ext cx="987155" cy="840105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1196" y="518399"/>
            <a:ext cx="1549479" cy="2558653"/>
          </a:xfrm>
        </p:spPr>
        <p:txBody>
          <a:bodyPr anchor="t"/>
          <a:lstStyle>
            <a:lvl1pPr marL="0" indent="0">
              <a:buNone/>
              <a:defRPr sz="1071"/>
            </a:lvl1pPr>
            <a:lvl2pPr marL="153025" indent="0">
              <a:buNone/>
              <a:defRPr sz="937"/>
            </a:lvl2pPr>
            <a:lvl3pPr marL="306050" indent="0">
              <a:buNone/>
              <a:defRPr sz="803"/>
            </a:lvl3pPr>
            <a:lvl4pPr marL="459075" indent="0">
              <a:buNone/>
              <a:defRPr sz="669"/>
            </a:lvl4pPr>
            <a:lvl5pPr marL="612099" indent="0">
              <a:buNone/>
              <a:defRPr sz="669"/>
            </a:lvl5pPr>
            <a:lvl6pPr marL="765124" indent="0">
              <a:buNone/>
              <a:defRPr sz="669"/>
            </a:lvl6pPr>
            <a:lvl7pPr marL="918149" indent="0">
              <a:buNone/>
              <a:defRPr sz="669"/>
            </a:lvl7pPr>
            <a:lvl8pPr marL="1071174" indent="0">
              <a:buNone/>
              <a:defRPr sz="669"/>
            </a:lvl8pPr>
            <a:lvl9pPr marL="1224199" indent="0">
              <a:buNone/>
              <a:defRPr sz="66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1080135"/>
            <a:ext cx="987155" cy="2001084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03/20/2025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971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23" y="191691"/>
            <a:ext cx="263985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3" y="958453"/>
            <a:ext cx="263985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423" y="3337084"/>
            <a:ext cx="68865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5AB915-DB53-41BD-A85E-FD7AC785D22D}" type="datetimeFigureOut">
              <a:rPr lang="LID4096" smtClean="0"/>
              <a:t>03/20/2025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857" y="3337084"/>
            <a:ext cx="103298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619" y="3337084"/>
            <a:ext cx="68865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618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6050" rtl="0" eaLnBrk="1" latinLnBrk="0" hangingPunct="1">
        <a:lnSpc>
          <a:spcPct val="90000"/>
        </a:lnSpc>
        <a:spcBef>
          <a:spcPct val="0"/>
        </a:spcBef>
        <a:buNone/>
        <a:defRPr sz="1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12" indent="-76512" algn="l" defTabSz="30605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295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38256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9" kern="1200">
          <a:solidFill>
            <a:schemeClr val="tx1"/>
          </a:solidFill>
          <a:latin typeface="+mn-lt"/>
          <a:ea typeface="+mn-ea"/>
          <a:cs typeface="+mn-cs"/>
        </a:defRPr>
      </a:lvl3pPr>
      <a:lvl4pPr marL="53558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8861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8416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9466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147686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30071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1pPr>
      <a:lvl2pPr marL="15302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2pPr>
      <a:lvl3pPr marL="30605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3pPr>
      <a:lvl4pPr marL="45907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120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76512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1814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07117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2241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69C7D180-E039-9CF0-526A-19FB501B960C}"/>
              </a:ext>
            </a:extLst>
          </p:cNvPr>
          <p:cNvGrpSpPr/>
          <p:nvPr/>
        </p:nvGrpSpPr>
        <p:grpSpPr>
          <a:xfrm>
            <a:off x="1077929" y="957013"/>
            <a:ext cx="1106545" cy="581504"/>
            <a:chOff x="405514" y="836219"/>
            <a:chExt cx="1106545" cy="581504"/>
          </a:xfrm>
        </p:grpSpPr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E1513499-A555-18B4-C958-8F7574CE3B81}"/>
                </a:ext>
              </a:extLst>
            </p:cNvPr>
            <p:cNvSpPr/>
            <p:nvPr/>
          </p:nvSpPr>
          <p:spPr>
            <a:xfrm>
              <a:off x="405514" y="836219"/>
              <a:ext cx="1106545" cy="581504"/>
            </a:xfrm>
            <a:prstGeom prst="parallelogram">
              <a:avLst>
                <a:gd name="adj" fmla="val 81593"/>
              </a:avLst>
            </a:prstGeom>
            <a:noFill/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106BE7B2-A912-4965-DE0A-AE1E7BF515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3153" y="1288973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B6D47606-5356-CE78-3F1A-83877097E1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483" y="1148864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08" name="Parallelogram 207">
              <a:extLst>
                <a:ext uri="{FF2B5EF4-FFF2-40B4-BE49-F238E27FC236}">
                  <a16:creationId xmlns:a16="http://schemas.microsoft.com/office/drawing/2014/main" id="{AABA3895-C68F-0E79-B943-3CA52A3774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2092" y="1002503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86501808-E50D-899A-EF9E-320C2A30A7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8278" y="856142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3" name="Parallelogram 212">
              <a:extLst>
                <a:ext uri="{FF2B5EF4-FFF2-40B4-BE49-F238E27FC236}">
                  <a16:creationId xmlns:a16="http://schemas.microsoft.com/office/drawing/2014/main" id="{E04B6B90-B8EF-F31D-2D94-2E0F64ED47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918" y="1002503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4" name="Parallelogram 213">
              <a:extLst>
                <a:ext uri="{FF2B5EF4-FFF2-40B4-BE49-F238E27FC236}">
                  <a16:creationId xmlns:a16="http://schemas.microsoft.com/office/drawing/2014/main" id="{85D63F92-221F-7DF7-0E8C-5B815AFAD7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073" y="1002503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5" name="Parallelogram 214">
              <a:extLst>
                <a:ext uri="{FF2B5EF4-FFF2-40B4-BE49-F238E27FC236}">
                  <a16:creationId xmlns:a16="http://schemas.microsoft.com/office/drawing/2014/main" id="{19E4DDDA-5D9B-9B54-2EE9-B40F28B173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376" y="1002503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6" name="Parallelogram 215">
              <a:extLst>
                <a:ext uri="{FF2B5EF4-FFF2-40B4-BE49-F238E27FC236}">
                  <a16:creationId xmlns:a16="http://schemas.microsoft.com/office/drawing/2014/main" id="{A1C7BA47-5C8A-0004-73FC-7CFA343DC5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104" y="856142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7" name="Parallelogram 216">
              <a:extLst>
                <a:ext uri="{FF2B5EF4-FFF2-40B4-BE49-F238E27FC236}">
                  <a16:creationId xmlns:a16="http://schemas.microsoft.com/office/drawing/2014/main" id="{380D9068-C741-E3A6-FB96-EA9567252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3259" y="856142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94DB0290-B38E-7B45-0733-521478D0C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562" y="856142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6749F231-42E9-2B6F-7A5C-C5393CCB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501" y="1288973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B6D456D1-AF15-8365-7E7F-7B865D393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656" y="1288973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3B3FE371-E6C7-FCA0-8C23-9C6BE377B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959" y="1288973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5A27AA02-94A9-0A7F-2F22-57A2B7686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0" y="1148864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71C85FD1-E0FC-7AA6-854F-E59B5E189E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405" y="1148864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2" name="Parallelogram 211">
              <a:extLst>
                <a:ext uri="{FF2B5EF4-FFF2-40B4-BE49-F238E27FC236}">
                  <a16:creationId xmlns:a16="http://schemas.microsoft.com/office/drawing/2014/main" id="{E5592B6B-DB31-FC01-7EC9-D24429E93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708" y="1148864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1AC22C0F-7CFC-A2AE-7F81-1F07FAD9F943}"/>
              </a:ext>
            </a:extLst>
          </p:cNvPr>
          <p:cNvGrpSpPr/>
          <p:nvPr/>
        </p:nvGrpSpPr>
        <p:grpSpPr>
          <a:xfrm>
            <a:off x="1090460" y="670642"/>
            <a:ext cx="1114208" cy="772884"/>
            <a:chOff x="-330373" y="214352"/>
            <a:chExt cx="1114208" cy="772884"/>
          </a:xfrm>
        </p:grpSpPr>
        <p:sp>
          <p:nvSpPr>
            <p:cNvPr id="222" name="Parallelogram 221">
              <a:extLst>
                <a:ext uri="{FF2B5EF4-FFF2-40B4-BE49-F238E27FC236}">
                  <a16:creationId xmlns:a16="http://schemas.microsoft.com/office/drawing/2014/main" id="{CA44BDFB-8CD5-AE2E-4364-EDFEBC59AA60}"/>
                </a:ext>
              </a:extLst>
            </p:cNvPr>
            <p:cNvSpPr/>
            <p:nvPr/>
          </p:nvSpPr>
          <p:spPr>
            <a:xfrm rot="16200000" flipV="1">
              <a:off x="157349" y="360240"/>
              <a:ext cx="761822" cy="470045"/>
            </a:xfrm>
            <a:prstGeom prst="parallelogram">
              <a:avLst>
                <a:gd name="adj" fmla="val 124008"/>
              </a:avLst>
            </a:prstGeom>
            <a:solidFill>
              <a:schemeClr val="accent6">
                <a:lumMod val="20000"/>
                <a:lumOff val="80000"/>
                <a:alpha val="3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92B3421-68B9-A637-6889-7E3A1CD79FB5}"/>
                </a:ext>
              </a:extLst>
            </p:cNvPr>
            <p:cNvSpPr/>
            <p:nvPr/>
          </p:nvSpPr>
          <p:spPr>
            <a:xfrm>
              <a:off x="-330373" y="796708"/>
              <a:ext cx="628219" cy="186615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0000"/>
              </a:schemeClr>
            </a:solidFill>
            <a:ln w="9525">
              <a:solidFill>
                <a:schemeClr val="accent6"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21" name="Parallelogram 220">
              <a:extLst>
                <a:ext uri="{FF2B5EF4-FFF2-40B4-BE49-F238E27FC236}">
                  <a16:creationId xmlns:a16="http://schemas.microsoft.com/office/drawing/2014/main" id="{BD787342-4873-DF26-8112-D84548D64740}"/>
                </a:ext>
              </a:extLst>
            </p:cNvPr>
            <p:cNvSpPr/>
            <p:nvPr/>
          </p:nvSpPr>
          <p:spPr>
            <a:xfrm>
              <a:off x="-328494" y="215005"/>
              <a:ext cx="1106545" cy="581504"/>
            </a:xfrm>
            <a:prstGeom prst="parallelogram">
              <a:avLst>
                <a:gd name="adj" fmla="val 81593"/>
              </a:avLst>
            </a:prstGeom>
            <a:solidFill>
              <a:schemeClr val="accent6">
                <a:lumMod val="20000"/>
                <a:lumOff val="80000"/>
                <a:alpha val="30000"/>
              </a:schemeClr>
            </a:solidFill>
            <a:ln w="9525">
              <a:solidFill>
                <a:schemeClr val="accent6"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8F9027E-432F-D1BC-B561-6646F5956A32}"/>
                </a:ext>
              </a:extLst>
            </p:cNvPr>
            <p:cNvCxnSpPr/>
            <p:nvPr/>
          </p:nvCxnSpPr>
          <p:spPr>
            <a:xfrm>
              <a:off x="781003" y="215363"/>
              <a:ext cx="0" cy="181451"/>
            </a:xfrm>
            <a:prstGeom prst="line">
              <a:avLst/>
            </a:prstGeom>
            <a:ln w="9525">
              <a:solidFill>
                <a:schemeClr val="accent6">
                  <a:alpha val="3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3FDE5F6-87FB-5E87-9E9B-0748557143A3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98184" y="387323"/>
              <a:ext cx="485651" cy="599913"/>
            </a:xfrm>
            <a:prstGeom prst="line">
              <a:avLst/>
            </a:prstGeom>
            <a:ln w="9525">
              <a:solidFill>
                <a:schemeClr val="accent6">
                  <a:alpha val="3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Partial Circle 247">
            <a:extLst>
              <a:ext uri="{FF2B5EF4-FFF2-40B4-BE49-F238E27FC236}">
                <a16:creationId xmlns:a16="http://schemas.microsoft.com/office/drawing/2014/main" id="{A00F38BD-3E28-358B-DE32-824BD4E1E55C}"/>
              </a:ext>
            </a:extLst>
          </p:cNvPr>
          <p:cNvSpPr/>
          <p:nvPr/>
        </p:nvSpPr>
        <p:spPr>
          <a:xfrm>
            <a:off x="1227217" y="282990"/>
            <a:ext cx="668406" cy="693084"/>
          </a:xfrm>
          <a:prstGeom prst="pie">
            <a:avLst>
              <a:gd name="adj1" fmla="val 3382064"/>
              <a:gd name="adj2" fmla="val 7810978"/>
            </a:avLst>
          </a:prstGeom>
          <a:solidFill>
            <a:schemeClr val="bg2">
              <a:alpha val="60000"/>
            </a:schemeClr>
          </a:solidFill>
          <a:ln w="12700"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6825ED0-1C95-D03C-505B-C25FF1CFAEA8}"/>
              </a:ext>
            </a:extLst>
          </p:cNvPr>
          <p:cNvSpPr/>
          <p:nvPr/>
        </p:nvSpPr>
        <p:spPr>
          <a:xfrm>
            <a:off x="1466766" y="2302138"/>
            <a:ext cx="610452" cy="4294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100" spc="-1" dirty="0">
                <a:solidFill>
                  <a:srgbClr val="000000"/>
                </a:solidFill>
                <a:latin typeface="Calibri"/>
              </a:rPr>
              <a:t>Mobile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1100" spc="-1" dirty="0">
                <a:solidFill>
                  <a:srgbClr val="000000"/>
                </a:solidFill>
                <a:latin typeface="Calibri"/>
              </a:rPr>
              <a:t>User</a:t>
            </a:r>
            <a:endParaRPr lang="en-US" sz="1100" spc="-1" dirty="0"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26C16B-4171-5E66-E2AF-D8365E7DA3AB}"/>
              </a:ext>
            </a:extLst>
          </p:cNvPr>
          <p:cNvSpPr txBox="1"/>
          <p:nvPr/>
        </p:nvSpPr>
        <p:spPr>
          <a:xfrm>
            <a:off x="578898" y="387262"/>
            <a:ext cx="683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spc="-1" dirty="0">
                <a:solidFill>
                  <a:srgbClr val="000000"/>
                </a:solidFill>
                <a:latin typeface="Calibri"/>
              </a:rPr>
              <a:t>SIM</a:t>
            </a:r>
            <a:endParaRPr lang="en-DE" sz="1400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3A2B0A3-D800-877B-4052-C59856CE92EB}"/>
              </a:ext>
            </a:extLst>
          </p:cNvPr>
          <p:cNvGrpSpPr/>
          <p:nvPr/>
        </p:nvGrpSpPr>
        <p:grpSpPr>
          <a:xfrm>
            <a:off x="2072029" y="2328369"/>
            <a:ext cx="791618" cy="479741"/>
            <a:chOff x="736556" y="3669699"/>
            <a:chExt cx="2211302" cy="116712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00E150-FF32-1A72-236E-3AC43F282F8B}"/>
                </a:ext>
              </a:extLst>
            </p:cNvPr>
            <p:cNvSpPr/>
            <p:nvPr/>
          </p:nvSpPr>
          <p:spPr>
            <a:xfrm>
              <a:off x="736556" y="4178730"/>
              <a:ext cx="2211302" cy="658091"/>
            </a:xfrm>
            <a:prstGeom prst="ellipse">
              <a:avLst/>
            </a:prstGeom>
            <a:solidFill>
              <a:srgbClr val="FFE6CB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9" name="Graphic 35" descr="Smart Phone with solid fill">
              <a:extLst>
                <a:ext uri="{FF2B5EF4-FFF2-40B4-BE49-F238E27FC236}">
                  <a16:creationId xmlns:a16="http://schemas.microsoft.com/office/drawing/2014/main" id="{40B1CCDF-906E-E849-994E-BB4A554C1A4B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 rot="1730551">
              <a:off x="2115515" y="3755021"/>
              <a:ext cx="616517" cy="570959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" name="Graphic 9" descr="Walk with solid fill">
              <a:extLst>
                <a:ext uri="{FF2B5EF4-FFF2-40B4-BE49-F238E27FC236}">
                  <a16:creationId xmlns:a16="http://schemas.microsoft.com/office/drawing/2014/main" id="{E2C352DE-1146-2C04-04B4-CDA62210F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54497" y="3669699"/>
              <a:ext cx="914400" cy="914400"/>
            </a:xfrm>
            <a:prstGeom prst="rect">
              <a:avLst/>
            </a:prstGeom>
          </p:spPr>
        </p:pic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E7761B-8DAD-B6F8-EC57-AF0CCA69142B}"/>
              </a:ext>
            </a:extLst>
          </p:cNvPr>
          <p:cNvCxnSpPr>
            <a:cxnSpLocks/>
          </p:cNvCxnSpPr>
          <p:nvPr/>
        </p:nvCxnSpPr>
        <p:spPr>
          <a:xfrm flipH="1">
            <a:off x="73066" y="2044888"/>
            <a:ext cx="583747" cy="899513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1397BC0B-0A10-CE31-F0ED-DF6B3F146C7C}"/>
              </a:ext>
            </a:extLst>
          </p:cNvPr>
          <p:cNvSpPr txBox="1"/>
          <p:nvPr/>
        </p:nvSpPr>
        <p:spPr>
          <a:xfrm>
            <a:off x="2041635" y="943534"/>
            <a:ext cx="8608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spc="-1" dirty="0">
                <a:solidFill>
                  <a:srgbClr val="000000"/>
                </a:solidFill>
                <a:latin typeface="Calibri"/>
              </a:rPr>
              <a:t>Input Layer</a:t>
            </a:r>
            <a:endParaRPr lang="en-DE" sz="11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636900-38E3-6057-7A61-619141D23E79}"/>
              </a:ext>
            </a:extLst>
          </p:cNvPr>
          <p:cNvCxnSpPr>
            <a:cxnSpLocks/>
          </p:cNvCxnSpPr>
          <p:nvPr/>
        </p:nvCxnSpPr>
        <p:spPr>
          <a:xfrm flipH="1" flipV="1">
            <a:off x="629456" y="955476"/>
            <a:ext cx="25042" cy="1084357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BC29369-F94F-D7E9-F17C-920D22BAB973}"/>
              </a:ext>
            </a:extLst>
          </p:cNvPr>
          <p:cNvGrpSpPr/>
          <p:nvPr/>
        </p:nvGrpSpPr>
        <p:grpSpPr>
          <a:xfrm>
            <a:off x="1070078" y="394963"/>
            <a:ext cx="953945" cy="494198"/>
            <a:chOff x="508886" y="507121"/>
            <a:chExt cx="953945" cy="494198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843BED62-0411-CC9A-B26A-7A2AEB569012}"/>
                </a:ext>
              </a:extLst>
            </p:cNvPr>
            <p:cNvGrpSpPr/>
            <p:nvPr/>
          </p:nvGrpSpPr>
          <p:grpSpPr>
            <a:xfrm flipV="1">
              <a:off x="618204" y="785163"/>
              <a:ext cx="68712" cy="92593"/>
              <a:chOff x="1844231" y="869163"/>
              <a:chExt cx="108640" cy="146399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600954F-7B44-29C3-23B5-56159330B2AD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82AF894F-EE49-FF52-BF5B-33133765354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BD3BEC5-FB3C-F834-9034-D98474E40A76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1A489F-3677-70D5-B09A-8B3340904D40}"/>
                </a:ext>
              </a:extLst>
            </p:cNvPr>
            <p:cNvGrpSpPr/>
            <p:nvPr/>
          </p:nvGrpSpPr>
          <p:grpSpPr>
            <a:xfrm flipV="1">
              <a:off x="1048090" y="908726"/>
              <a:ext cx="68712" cy="92593"/>
              <a:chOff x="1844231" y="869163"/>
              <a:chExt cx="108640" cy="14639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CCC96AA-8271-615C-DB98-690E4D7EE5BD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0222ABA-8281-EF69-8200-D70E6A0C087E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FC821AC-030E-5FFF-79AE-9EAC085A00E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7E0E496-213F-8F40-2171-E3A4AF3BD983}"/>
                </a:ext>
              </a:extLst>
            </p:cNvPr>
            <p:cNvGrpSpPr/>
            <p:nvPr/>
          </p:nvGrpSpPr>
          <p:grpSpPr>
            <a:xfrm flipV="1">
              <a:off x="1157408" y="786581"/>
              <a:ext cx="68712" cy="92593"/>
              <a:chOff x="1844231" y="869163"/>
              <a:chExt cx="108640" cy="146399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6E0679D-704D-168E-7509-F46A5299A78A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18AE1DD-1A85-3E84-4BDA-61EB5935EE9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A90B47B-D655-D6A6-A843-9C0FE3AD7E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61DF93-1872-F1AE-DDFA-0A9DFDC67FC4}"/>
                </a:ext>
              </a:extLst>
            </p:cNvPr>
            <p:cNvGrpSpPr/>
            <p:nvPr/>
          </p:nvGrpSpPr>
          <p:grpSpPr>
            <a:xfrm flipV="1">
              <a:off x="1287796" y="634202"/>
              <a:ext cx="68712" cy="92593"/>
              <a:chOff x="1844231" y="869163"/>
              <a:chExt cx="108640" cy="146399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E579A68-59AD-C585-2FD3-986E05C8DB83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FE15766-885F-7541-DCDE-5DEDE70E5169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A141358-2EF8-C9BB-8256-FD4245DA2FD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3573AE6-CC2B-6DA8-1C49-06F635DED472}"/>
                </a:ext>
              </a:extLst>
            </p:cNvPr>
            <p:cNvGrpSpPr/>
            <p:nvPr/>
          </p:nvGrpSpPr>
          <p:grpSpPr>
            <a:xfrm flipV="1">
              <a:off x="1394119" y="514948"/>
              <a:ext cx="68712" cy="92593"/>
              <a:chOff x="1844231" y="869163"/>
              <a:chExt cx="108640" cy="146399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D6E233F-C18B-42E3-5502-472FF2643EA6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DE5AFAF-C1BA-FDF6-D32C-C3F94B3A907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C7D8045-EFD4-71EB-E1BF-18D6D582884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2131242-2728-71BA-598D-11D3087855C5}"/>
                </a:ext>
              </a:extLst>
            </p:cNvPr>
            <p:cNvGrpSpPr/>
            <p:nvPr/>
          </p:nvGrpSpPr>
          <p:grpSpPr>
            <a:xfrm flipV="1">
              <a:off x="852284" y="907209"/>
              <a:ext cx="68712" cy="92593"/>
              <a:chOff x="1844231" y="869163"/>
              <a:chExt cx="108640" cy="146399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24F3524-4778-A3BA-837F-736793CF57E0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3366917-B687-5843-8E73-44BFD14FDB6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6B0A958-7ACF-D53F-6B7A-198D6E7AF54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CAF58C6-553D-E221-E1B7-462C1C80C3BF}"/>
                </a:ext>
              </a:extLst>
            </p:cNvPr>
            <p:cNvGrpSpPr/>
            <p:nvPr/>
          </p:nvGrpSpPr>
          <p:grpSpPr>
            <a:xfrm flipV="1">
              <a:off x="961602" y="785064"/>
              <a:ext cx="68712" cy="92593"/>
              <a:chOff x="1844231" y="869163"/>
              <a:chExt cx="108640" cy="146399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1E1D84A-B721-A789-2D77-7A036446B4FA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03670F2-BE57-A8D8-D947-D22BEA75208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9FA4CAA-CCFF-CEE1-5522-D7C04AA58DEB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5DB65AB-2780-D0DE-F79F-0E7C58DBC617}"/>
                </a:ext>
              </a:extLst>
            </p:cNvPr>
            <p:cNvGrpSpPr/>
            <p:nvPr/>
          </p:nvGrpSpPr>
          <p:grpSpPr>
            <a:xfrm flipV="1">
              <a:off x="1091990" y="632685"/>
              <a:ext cx="68712" cy="92593"/>
              <a:chOff x="1844231" y="869163"/>
              <a:chExt cx="108640" cy="146399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39AD5469-2530-8F18-A6A6-EE313FBF0175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FF487FA-8DA9-E90E-6777-4435A4A883E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74814A5-49FC-E471-BA21-B16B52352C87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4A91E37F-9AE3-6515-F205-7002AA79AB31}"/>
                </a:ext>
              </a:extLst>
            </p:cNvPr>
            <p:cNvGrpSpPr/>
            <p:nvPr/>
          </p:nvGrpSpPr>
          <p:grpSpPr>
            <a:xfrm flipV="1">
              <a:off x="1198313" y="513431"/>
              <a:ext cx="68712" cy="92593"/>
              <a:chOff x="1844231" y="869163"/>
              <a:chExt cx="108640" cy="146399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2CD37014-5395-25D7-BDAF-8C0DCD213545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E57D227-148E-9E87-ADC2-7F649428781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745B10B5-5CF8-BC29-3E8A-0E0E83EC75F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CD79CD28-8DFD-BAC9-1302-D8284FAB7174}"/>
                </a:ext>
              </a:extLst>
            </p:cNvPr>
            <p:cNvGrpSpPr/>
            <p:nvPr/>
          </p:nvGrpSpPr>
          <p:grpSpPr>
            <a:xfrm flipV="1">
              <a:off x="673207" y="900899"/>
              <a:ext cx="68712" cy="92593"/>
              <a:chOff x="1844231" y="869163"/>
              <a:chExt cx="108640" cy="146399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9667FDD-BBC8-CA18-FCA8-9F526D0815C0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B621C85-E208-37C0-9FB1-EB209D4AC4C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DF975258-E2FF-EA4D-EC52-3B738F7A4B35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15B7339-2A99-60B8-D639-385AFECC6DE5}"/>
                </a:ext>
              </a:extLst>
            </p:cNvPr>
            <p:cNvGrpSpPr/>
            <p:nvPr/>
          </p:nvGrpSpPr>
          <p:grpSpPr>
            <a:xfrm flipV="1">
              <a:off x="782525" y="778754"/>
              <a:ext cx="68712" cy="92593"/>
              <a:chOff x="1844231" y="869163"/>
              <a:chExt cx="108640" cy="146399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94199864-DBCD-9556-7D8B-B99179D099AF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69D1C64A-A69A-FC12-9FAD-47AABCDD554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71402870-9DBC-FEF1-2189-E0A34C3E885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DC024AE-0909-7581-61D4-2981F2375D6C}"/>
                </a:ext>
              </a:extLst>
            </p:cNvPr>
            <p:cNvGrpSpPr/>
            <p:nvPr/>
          </p:nvGrpSpPr>
          <p:grpSpPr>
            <a:xfrm flipV="1">
              <a:off x="912913" y="626375"/>
              <a:ext cx="68712" cy="92593"/>
              <a:chOff x="1844231" y="869163"/>
              <a:chExt cx="108640" cy="146399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7EA00A8-0B80-18C8-F042-2109EA25E299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2D02280E-8113-1755-EB63-DC6708764FC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0645921A-FBEC-8D79-6D87-485AE427EA6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3896A35-440D-81B5-334A-4AA96D614ECC}"/>
                </a:ext>
              </a:extLst>
            </p:cNvPr>
            <p:cNvGrpSpPr/>
            <p:nvPr/>
          </p:nvGrpSpPr>
          <p:grpSpPr>
            <a:xfrm flipV="1">
              <a:off x="1019236" y="507121"/>
              <a:ext cx="68712" cy="92593"/>
              <a:chOff x="1844231" y="869163"/>
              <a:chExt cx="108640" cy="146399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B7A3276-6440-F9D7-F252-0A222A5FA3D4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AF63C0B-76EE-E981-982F-D3895F5C95CD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C8D5942D-05D9-C49B-95E1-A20DCD3AF13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8042E7DF-41E4-62FA-21AA-9D7586F6128F}"/>
                </a:ext>
              </a:extLst>
            </p:cNvPr>
            <p:cNvGrpSpPr/>
            <p:nvPr/>
          </p:nvGrpSpPr>
          <p:grpSpPr>
            <a:xfrm flipV="1">
              <a:off x="508886" y="907308"/>
              <a:ext cx="68712" cy="92593"/>
              <a:chOff x="1844231" y="869163"/>
              <a:chExt cx="108640" cy="146399"/>
            </a:xfrm>
          </p:grpSpPr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6CA830AF-FADB-206A-DD96-53F244D10FB7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5E1286A-D2B3-245A-F51C-485318453AE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368FCF5A-F196-531F-D30E-29358BED57D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EC4EDE77-14CB-8B44-203B-7EE2EB03AEFA}"/>
                </a:ext>
              </a:extLst>
            </p:cNvPr>
            <p:cNvGrpSpPr/>
            <p:nvPr/>
          </p:nvGrpSpPr>
          <p:grpSpPr>
            <a:xfrm flipV="1">
              <a:off x="748592" y="632784"/>
              <a:ext cx="68712" cy="92593"/>
              <a:chOff x="1844231" y="869163"/>
              <a:chExt cx="108640" cy="146399"/>
            </a:xfrm>
          </p:grpSpPr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20F9844-FD06-C2B4-C320-18003EF364D4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5A9CE35E-243D-EC73-F21F-BA1344C85C5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CB93756-2813-0438-50B8-F127A976436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B77D32EB-D155-8617-2E29-84C6852C8310}"/>
                </a:ext>
              </a:extLst>
            </p:cNvPr>
            <p:cNvGrpSpPr/>
            <p:nvPr/>
          </p:nvGrpSpPr>
          <p:grpSpPr>
            <a:xfrm flipV="1">
              <a:off x="854915" y="513530"/>
              <a:ext cx="68712" cy="92593"/>
              <a:chOff x="1844231" y="869163"/>
              <a:chExt cx="108640" cy="146399"/>
            </a:xfrm>
          </p:grpSpPr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292AE5DA-729C-3CF4-9D71-48A71DD2A27E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C0DA7CD-36D7-14AC-A034-FE44FAECFC56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067B7728-24C9-132F-8263-A266F73541D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F794518-033A-EA42-AC04-B5DB544281D1}"/>
                  </a:ext>
                </a:extLst>
              </p:cNvPr>
              <p:cNvSpPr txBox="1"/>
              <p:nvPr/>
            </p:nvSpPr>
            <p:spPr>
              <a:xfrm>
                <a:off x="220405" y="2797465"/>
                <a:ext cx="138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LID4096" sz="1400" dirty="0"/>
              </a:p>
            </p:txBody>
          </p:sp>
        </mc:Choice>
        <mc:Fallback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F794518-033A-EA42-AC04-B5DB54428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05" y="2797465"/>
                <a:ext cx="138499" cy="215444"/>
              </a:xfrm>
              <a:prstGeom prst="rect">
                <a:avLst/>
              </a:prstGeom>
              <a:blipFill>
                <a:blip r:embed="rId5"/>
                <a:stretch>
                  <a:fillRect l="-17391" r="-130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EE26DBED-551B-A1DA-F629-015EF8264124}"/>
                  </a:ext>
                </a:extLst>
              </p:cNvPr>
              <p:cNvSpPr txBox="1"/>
              <p:nvPr/>
            </p:nvSpPr>
            <p:spPr>
              <a:xfrm>
                <a:off x="423741" y="893889"/>
                <a:ext cx="1265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LID4096" sz="1400" dirty="0"/>
              </a:p>
            </p:txBody>
          </p:sp>
        </mc:Choice>
        <mc:Fallback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EE26DBED-551B-A1DA-F629-015EF8264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1" y="893889"/>
                <a:ext cx="126509" cy="215444"/>
              </a:xfrm>
              <a:prstGeom prst="rect">
                <a:avLst/>
              </a:prstGeom>
              <a:blipFill>
                <a:blip r:embed="rId6"/>
                <a:stretch>
                  <a:fillRect l="-25000" r="-20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C8A7C12B-9F1E-013B-756B-F2412D53C676}"/>
              </a:ext>
            </a:extLst>
          </p:cNvPr>
          <p:cNvCxnSpPr>
            <a:cxnSpLocks/>
          </p:cNvCxnSpPr>
          <p:nvPr/>
        </p:nvCxnSpPr>
        <p:spPr>
          <a:xfrm flipH="1" flipV="1">
            <a:off x="1562264" y="624027"/>
            <a:ext cx="981678" cy="15541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179E7E46-82B9-9E4C-F595-3A36DAE0A89C}"/>
                  </a:ext>
                </a:extLst>
              </p:cNvPr>
              <p:cNvSpPr txBox="1"/>
              <p:nvPr/>
            </p:nvSpPr>
            <p:spPr>
              <a:xfrm>
                <a:off x="1710244" y="640687"/>
                <a:ext cx="125226" cy="184666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</m:oMath>
                  </m:oMathPara>
                </a14:m>
                <a:endParaRPr lang="LID4096" sz="1200" dirty="0"/>
              </a:p>
            </p:txBody>
          </p:sp>
        </mc:Choice>
        <mc:Fallback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179E7E46-82B9-9E4C-F595-3A36DAE0A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244" y="640687"/>
                <a:ext cx="125226" cy="184666"/>
              </a:xfrm>
              <a:prstGeom prst="rect">
                <a:avLst/>
              </a:prstGeom>
              <a:blipFill>
                <a:blip r:embed="rId7"/>
                <a:stretch>
                  <a:fillRect l="-30000" r="-35000" b="-6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" name="Partial Circle 245">
            <a:extLst>
              <a:ext uri="{FF2B5EF4-FFF2-40B4-BE49-F238E27FC236}">
                <a16:creationId xmlns:a16="http://schemas.microsoft.com/office/drawing/2014/main" id="{2F006E3F-16A1-C1AC-9B45-19CDE7244496}"/>
              </a:ext>
            </a:extLst>
          </p:cNvPr>
          <p:cNvSpPr/>
          <p:nvPr/>
        </p:nvSpPr>
        <p:spPr>
          <a:xfrm>
            <a:off x="1351093" y="413390"/>
            <a:ext cx="431984" cy="441808"/>
          </a:xfrm>
          <a:prstGeom prst="pie">
            <a:avLst>
              <a:gd name="adj1" fmla="val 3382064"/>
              <a:gd name="adj2" fmla="val 5473174"/>
            </a:avLst>
          </a:prstGeom>
          <a:solidFill>
            <a:schemeClr val="bg2"/>
          </a:solidFill>
          <a:ln w="12700"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BA0478C-2762-4D14-6B16-03D178AD6F36}"/>
                  </a:ext>
                </a:extLst>
              </p:cNvPr>
              <p:cNvSpPr txBox="1"/>
              <p:nvPr/>
            </p:nvSpPr>
            <p:spPr>
              <a:xfrm>
                <a:off x="1311480" y="1018417"/>
                <a:ext cx="139590" cy="184666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LID4096" sz="1200" dirty="0"/>
              </a:p>
            </p:txBody>
          </p:sp>
        </mc:Choice>
        <mc:Fallback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BA0478C-2762-4D14-6B16-03D178AD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480" y="1018417"/>
                <a:ext cx="139590" cy="184666"/>
              </a:xfrm>
              <a:prstGeom prst="rect">
                <a:avLst/>
              </a:prstGeom>
              <a:blipFill>
                <a:blip r:embed="rId8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6292722-CE3F-D396-5147-F80005F01B47}"/>
              </a:ext>
            </a:extLst>
          </p:cNvPr>
          <p:cNvCxnSpPr>
            <a:cxnSpLocks/>
          </p:cNvCxnSpPr>
          <p:nvPr/>
        </p:nvCxnSpPr>
        <p:spPr>
          <a:xfrm>
            <a:off x="649366" y="2044888"/>
            <a:ext cx="2267248" cy="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A6B1E7-6D24-7CF3-7270-A78AD3365A09}"/>
                  </a:ext>
                </a:extLst>
              </p:cNvPr>
              <p:cNvSpPr txBox="1"/>
              <p:nvPr/>
            </p:nvSpPr>
            <p:spPr>
              <a:xfrm>
                <a:off x="2846146" y="2039833"/>
                <a:ext cx="1409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LID4096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A6B1E7-6D24-7CF3-7270-A78AD3365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146" y="2039833"/>
                <a:ext cx="140936" cy="215444"/>
              </a:xfrm>
              <a:prstGeom prst="rect">
                <a:avLst/>
              </a:prstGeom>
              <a:blipFill>
                <a:blip r:embed="rId9"/>
                <a:stretch>
                  <a:fillRect l="-34783" r="-26087" b="-2285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2" name="Graphic 131" descr="Wireless with solid fill">
            <a:extLst>
              <a:ext uri="{FF2B5EF4-FFF2-40B4-BE49-F238E27FC236}">
                <a16:creationId xmlns:a16="http://schemas.microsoft.com/office/drawing/2014/main" id="{E9A1E447-A885-3F8C-9C0F-116CD6304A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482552">
            <a:off x="2463999" y="2120590"/>
            <a:ext cx="254005" cy="2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4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TU-Pseudonym 7504255944999905</dc:creator>
  <cp:lastModifiedBy>TU-Pseudonym 7504255944999905</cp:lastModifiedBy>
  <cp:revision>4</cp:revision>
  <dcterms:created xsi:type="dcterms:W3CDTF">2025-02-28T09:37:46Z</dcterms:created>
  <dcterms:modified xsi:type="dcterms:W3CDTF">2025-03-20T12:45:51Z</dcterms:modified>
</cp:coreProperties>
</file>