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46041-F9EA-4852-BB80-727A148A2CE8}" type="datetimeFigureOut">
              <a:rPr lang="en-US" smtClean="0"/>
              <a:t>5/31/25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9582B-89DF-4915-9412-606B0ADC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45A50-F1AB-DB4C-85C5-BB4131B76E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72600" y="6416675"/>
            <a:ext cx="2590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IBM Corporation  |  </a:t>
            </a:r>
            <a:fld id="{62AC7532-E9CD-3F47-AFEB-F708F102E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20942-A65F-3A4C-8239-5CEC98B0DA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1219200"/>
            <a:ext cx="8686800" cy="2971800"/>
          </a:xfrm>
        </p:spPr>
        <p:txBody>
          <a:bodyPr/>
          <a:lstStyle>
            <a:lvl1pPr>
              <a:defRPr sz="6600" b="0" i="0">
                <a:latin typeface="IBM Plex Serif Light" charset="0"/>
                <a:ea typeface="IBM Plex Serif Light" charset="0"/>
                <a:cs typeface="IBM Plex Serif Light" charset="0"/>
              </a:defRPr>
            </a:lvl1pPr>
          </a:lstStyle>
          <a:p>
            <a:r>
              <a:rPr lang="en-US" dirty="0"/>
              <a:t>Let’s create a nifty IBM presentation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4A3C8-CAE7-4B41-8BCE-3AC160FE4B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Confidential  |  IBM HR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F8A8C5A-9B31-374F-8125-516B93D499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419600"/>
            <a:ext cx="8686800" cy="17526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Speakers, dates, etc.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D32ABEBA-6466-734C-8ADB-B98AD53B89D9}"/>
              </a:ext>
            </a:extLst>
          </p:cNvPr>
          <p:cNvSpPr txBox="1">
            <a:spLocks/>
          </p:cNvSpPr>
          <p:nvPr userDrawn="1"/>
        </p:nvSpPr>
        <p:spPr>
          <a:xfrm>
            <a:off x="228600" y="6422041"/>
            <a:ext cx="290963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IBM Confidential  |</a:t>
            </a:r>
            <a:r>
              <a:rPr lang="en-US" baseline="0" dirty="0"/>
              <a:t> </a:t>
            </a:r>
            <a:r>
              <a:rPr lang="en-US" dirty="0"/>
              <a:t> © 2019 IBM Corporation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BB08AE-7B15-3441-8DB8-8C0143ECF5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8686800" cy="304800"/>
          </a:xfrm>
        </p:spPr>
        <p:txBody>
          <a:bodyPr>
            <a:normAutofit/>
          </a:bodyPr>
          <a:lstStyle>
            <a:lvl1pPr marL="0" indent="0">
              <a:buNone/>
              <a:defRPr sz="1200" b="0" i="0" spc="100" baseline="0">
                <a:solidFill>
                  <a:schemeClr val="accent1"/>
                </a:solidFill>
                <a:latin typeface="IBM Plex Sans Text" charset="0"/>
                <a:ea typeface="IBM Plex Sans Text" charset="0"/>
                <a:cs typeface="IBM Plex Sans Text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00565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75%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680E29-0639-4142-8893-ABFFEA725456}"/>
              </a:ext>
            </a:extLst>
          </p:cNvPr>
          <p:cNvSpPr/>
          <p:nvPr userDrawn="1"/>
        </p:nvSpPr>
        <p:spPr>
          <a:xfrm>
            <a:off x="304800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EF7AD-0106-B349-8957-0958B0875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Confidential  |  IBM 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B2F17-774C-FC4D-8998-893743D6B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IBM Corporation  |  </a:t>
            </a:r>
            <a:fld id="{62AC7532-E9CD-3F47-AFEB-F708F102E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F2D07D-A7FC-4644-ABD8-857C61BD9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1371600"/>
            <a:ext cx="2590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64D8E7-4B8B-E54C-8EC6-F2891417C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2590800" cy="950154"/>
          </a:xfrm>
        </p:spPr>
        <p:txBody>
          <a:bodyPr/>
          <a:lstStyle>
            <a:lvl1pPr>
              <a:defRPr sz="1200" b="0" i="0" spc="90" baseline="0">
                <a:solidFill>
                  <a:srgbClr val="0062FF"/>
                </a:solidFill>
                <a:latin typeface="IBM Plex Sans Text" charset="0"/>
                <a:ea typeface="IBM Plex Sans Text" charset="0"/>
                <a:cs typeface="IBM Plex Sans Text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1734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50%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680E29-0639-4142-8893-ABFFEA725456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EF7AD-0106-B349-8957-0958B0875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Confidential  |  IBM 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B2F17-774C-FC4D-8998-893743D6B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IBM Corporation  |  </a:t>
            </a:r>
            <a:fld id="{62AC7532-E9CD-3F47-AFEB-F708F102E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F2D07D-A7FC-4644-ABD8-857C61BD9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1371600"/>
            <a:ext cx="5638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64D8E7-4B8B-E54C-8EC6-F2891417C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2590800" cy="950154"/>
          </a:xfrm>
        </p:spPr>
        <p:txBody>
          <a:bodyPr/>
          <a:lstStyle>
            <a:lvl1pPr>
              <a:defRPr sz="1200" b="0" i="0" spc="90" baseline="0">
                <a:solidFill>
                  <a:srgbClr val="0062FF"/>
                </a:solidFill>
                <a:latin typeface="IBM Plex Sans Text" charset="0"/>
                <a:ea typeface="IBM Plex Sans Text" charset="0"/>
                <a:cs typeface="IBM Plex Sans Text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55011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50%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680E29-0639-4142-8893-ABFFEA725456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EF7AD-0106-B349-8957-0958B0875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Confidential  |  IBM 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B2F17-774C-FC4D-8998-893743D6B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IBM Corporation  |  </a:t>
            </a:r>
            <a:fld id="{62AC7532-E9CD-3F47-AFEB-F708F102E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F2D07D-A7FC-4644-ABD8-857C61BD9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1371600"/>
            <a:ext cx="5638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64D8E7-4B8B-E54C-8EC6-F2891417C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2590800" cy="950154"/>
          </a:xfrm>
        </p:spPr>
        <p:txBody>
          <a:bodyPr/>
          <a:lstStyle>
            <a:lvl1pPr>
              <a:defRPr sz="1200" b="0" i="0" spc="90" baseline="0">
                <a:solidFill>
                  <a:srgbClr val="0062FF"/>
                </a:solidFill>
                <a:latin typeface="IBM Plex Sans Text" charset="0"/>
                <a:ea typeface="IBM Plex Sans Text" charset="0"/>
                <a:cs typeface="IBM Plex Sans Text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07302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50%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680E29-0639-4142-8893-ABFFEA725456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EF7AD-0106-B349-8957-0958B0875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Confidential  |  IBM 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B2F17-774C-FC4D-8998-893743D6B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IBM Corporation  |  </a:t>
            </a:r>
            <a:fld id="{62AC7532-E9CD-3F47-AFEB-F708F102E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F2D07D-A7FC-4644-ABD8-857C61BD9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1371600"/>
            <a:ext cx="5638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64D8E7-4B8B-E54C-8EC6-F2891417C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2590800" cy="950154"/>
          </a:xfrm>
        </p:spPr>
        <p:txBody>
          <a:bodyPr/>
          <a:lstStyle>
            <a:lvl1pPr>
              <a:defRPr sz="1200" b="0" i="0" spc="90" baseline="0">
                <a:solidFill>
                  <a:srgbClr val="0062FF"/>
                </a:solidFill>
                <a:latin typeface="IBM Plex Sans Text" charset="0"/>
                <a:ea typeface="IBM Plex Sans Text" charset="0"/>
                <a:cs typeface="IBM Plex Sans Text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723928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25%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680E29-0639-4142-8893-ABFFEA725456}"/>
              </a:ext>
            </a:extLst>
          </p:cNvPr>
          <p:cNvSpPr/>
          <p:nvPr userDrawn="1"/>
        </p:nvSpPr>
        <p:spPr>
          <a:xfrm>
            <a:off x="9144000" y="0"/>
            <a:ext cx="3048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EF7AD-0106-B349-8957-0958B0875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Confidential  |  IBM 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B2F17-774C-FC4D-8998-893743D6B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IBM Corporation  |  </a:t>
            </a:r>
            <a:fld id="{62AC7532-E9CD-3F47-AFEB-F708F102E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F2D07D-A7FC-4644-ABD8-857C61BD9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64D8E7-4B8B-E54C-8EC6-F2891417C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2590800" cy="950154"/>
          </a:xfrm>
        </p:spPr>
        <p:txBody>
          <a:bodyPr/>
          <a:lstStyle>
            <a:lvl1pPr>
              <a:defRPr sz="1200" b="0" i="0" spc="90" baseline="0">
                <a:solidFill>
                  <a:srgbClr val="0062FF"/>
                </a:solidFill>
                <a:latin typeface="IBM Plex Sans Text" charset="0"/>
                <a:ea typeface="IBM Plex Sans Text" charset="0"/>
                <a:cs typeface="IBM Plex Sans Text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098913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25%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680E29-0639-4142-8893-ABFFEA725456}"/>
              </a:ext>
            </a:extLst>
          </p:cNvPr>
          <p:cNvSpPr/>
          <p:nvPr userDrawn="1"/>
        </p:nvSpPr>
        <p:spPr>
          <a:xfrm>
            <a:off x="9144000" y="0"/>
            <a:ext cx="30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EF7AD-0106-B349-8957-0958B0875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Confidential  |  IBM 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B2F17-774C-FC4D-8998-893743D6B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IBM Corporation  |  </a:t>
            </a:r>
            <a:fld id="{62AC7532-E9CD-3F47-AFEB-F708F102E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F2D07D-A7FC-4644-ABD8-857C61BD9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64D8E7-4B8B-E54C-8EC6-F2891417C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2590800" cy="950154"/>
          </a:xfrm>
        </p:spPr>
        <p:txBody>
          <a:bodyPr/>
          <a:lstStyle>
            <a:lvl1pPr>
              <a:defRPr sz="1200" b="0" i="0" spc="90" baseline="0">
                <a:solidFill>
                  <a:srgbClr val="0062FF"/>
                </a:solidFill>
                <a:latin typeface="IBM Plex Sans Text" charset="0"/>
                <a:ea typeface="IBM Plex Sans Text" charset="0"/>
                <a:cs typeface="IBM Plex Sans Text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712117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25%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680E29-0639-4142-8893-ABFFEA725456}"/>
              </a:ext>
            </a:extLst>
          </p:cNvPr>
          <p:cNvSpPr/>
          <p:nvPr userDrawn="1"/>
        </p:nvSpPr>
        <p:spPr>
          <a:xfrm>
            <a:off x="9144000" y="0"/>
            <a:ext cx="3048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EF7AD-0106-B349-8957-0958B0875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Confidential  |  IBM 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B2F17-774C-FC4D-8998-893743D6B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IBM Corporation  |  </a:t>
            </a:r>
            <a:fld id="{62AC7532-E9CD-3F47-AFEB-F708F102E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F2D07D-A7FC-4644-ABD8-857C61BD9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64D8E7-4B8B-E54C-8EC6-F2891417C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2590800" cy="950154"/>
          </a:xfrm>
        </p:spPr>
        <p:txBody>
          <a:bodyPr/>
          <a:lstStyle>
            <a:lvl1pPr>
              <a:defRPr sz="1200" b="0" i="0" spc="90" baseline="0">
                <a:solidFill>
                  <a:srgbClr val="0062FF"/>
                </a:solidFill>
                <a:latin typeface="IBM Plex Sans Text" charset="0"/>
                <a:ea typeface="IBM Plex Sans Text" charset="0"/>
                <a:cs typeface="IBM Plex Sans Text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25837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06DE9-DECF-751E-DB05-A454BB3F6F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Confidential  |  IBM HR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745C-1E6B-8D4A-3684-8CFB9A135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2019 IBM Corporation  |  </a:t>
            </a:r>
            <a:fld id="{62AC7532-E9CD-3F47-AFEB-F708F102E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B5FD3E-A782-73C9-929E-F305E816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5BE51A-7304-E7A8-EFA0-0B0B1D1EDD9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8600" y="1326198"/>
            <a:ext cx="6896100" cy="474694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96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2817-2175-7A40-7E35-DA7E0F14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F1E5C-BD07-CE34-4B81-1E8407D34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171698"/>
            <a:ext cx="5867400" cy="41529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F5971-F095-9DC8-B447-3ED57BB4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50C7-CF08-8C47-8C9D-E38D3EA9EA21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D91E0-A43C-DFBE-A8AD-E65E1E13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659AF-C081-B0A5-7446-3DA19AB1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99F8-0690-6A4D-A39F-82FAF0F854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BF4A87D6-62F1-7B2B-D89E-59C3B0B5B25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94120" y="2171699"/>
            <a:ext cx="5669280" cy="399288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10327479-0F50-7FAD-A018-7BC341CBCDFB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68275" y="1194630"/>
            <a:ext cx="11939588" cy="8849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4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D8E7-4B8B-E54C-8EC6-F2891417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8686800" cy="84924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EF7AD-0106-B349-8957-0958B0875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Confidential  |  IBM 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B2F17-774C-FC4D-8998-893743D6B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IBM Corporation  |  </a:t>
            </a:r>
            <a:fld id="{62AC7532-E9CD-3F47-AFEB-F708F102E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F2D07D-A7FC-4644-ABD8-857C61BD9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1828800"/>
            <a:ext cx="8686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B871E5-6C27-5E42-8EE6-254DC51FEE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28600"/>
            <a:ext cx="5638800" cy="304800"/>
          </a:xfrm>
        </p:spPr>
        <p:txBody>
          <a:bodyPr>
            <a:normAutofit/>
          </a:bodyPr>
          <a:lstStyle>
            <a:lvl1pPr marL="0" indent="0">
              <a:buNone/>
              <a:defRPr sz="1200" b="0" i="0" spc="80" baseline="0">
                <a:solidFill>
                  <a:srgbClr val="0062FF"/>
                </a:solidFill>
                <a:latin typeface="IBM Plex Sans Text" charset="0"/>
                <a:ea typeface="IBM Plex Sans Text" charset="0"/>
                <a:cs typeface="IBM Plex Sans Text" charset="0"/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336901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EF7AD-0106-B349-8957-0958B0875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Confidential  |  IBM 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B2F17-774C-FC4D-8998-893743D6B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IBM Corporation  |  </a:t>
            </a:r>
            <a:fld id="{62AC7532-E9CD-3F47-AFEB-F708F102E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F2D07D-A7FC-4644-ABD8-857C61BD98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1371600"/>
            <a:ext cx="11734800" cy="5029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B871E5-6C27-5E42-8EE6-254DC51FEE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28600"/>
            <a:ext cx="5638800" cy="304800"/>
          </a:xfrm>
        </p:spPr>
        <p:txBody>
          <a:bodyPr>
            <a:normAutofit/>
          </a:bodyPr>
          <a:lstStyle>
            <a:lvl1pPr marL="0" indent="0">
              <a:buNone/>
              <a:defRPr sz="1200" b="0" i="0" spc="80" baseline="0">
                <a:solidFill>
                  <a:srgbClr val="0062FF"/>
                </a:solidFill>
                <a:latin typeface="IBM Plex Sans Text" charset="0"/>
                <a:ea typeface="IBM Plex Sans Text" charset="0"/>
                <a:cs typeface="IBM Plex Sans Text" charset="0"/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273957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4A3C8-CAE7-4B41-8BCE-3AC160FE4B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Confidential  |  IBM 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45A50-F1AB-DB4C-85C5-BB4131B76E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IBM Corporation  |  </a:t>
            </a:r>
            <a:fld id="{62AC7532-E9CD-3F47-AFEB-F708F102E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CB871E5-6C27-5E42-8EE6-254DC51FEE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28600"/>
            <a:ext cx="5638800" cy="304800"/>
          </a:xfrm>
        </p:spPr>
        <p:txBody>
          <a:bodyPr>
            <a:normAutofit/>
          </a:bodyPr>
          <a:lstStyle>
            <a:lvl1pPr marL="0" indent="0">
              <a:buNone/>
              <a:defRPr sz="1200" b="0" i="0" spc="80" baseline="0">
                <a:solidFill>
                  <a:srgbClr val="0062FF"/>
                </a:solidFill>
                <a:latin typeface="IBM Plex Sans Text" charset="0"/>
                <a:ea typeface="IBM Plex Sans Text" charset="0"/>
                <a:cs typeface="IBM Plex Sans Text" charset="0"/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1959459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Photo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4A3C8-CAE7-4B41-8BCE-3AC160FE4B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Confidential  |  IBM 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45A50-F1AB-DB4C-85C5-BB4131B76E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IBM Corporation  |  </a:t>
            </a:r>
            <a:fld id="{62AC7532-E9CD-3F47-AFEB-F708F102E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CB871E5-6C27-5E42-8EE6-254DC51FEE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28600"/>
            <a:ext cx="5638800" cy="304800"/>
          </a:xfrm>
        </p:spPr>
        <p:txBody>
          <a:bodyPr>
            <a:normAutofit/>
          </a:bodyPr>
          <a:lstStyle>
            <a:lvl1pPr marL="0" indent="0">
              <a:buNone/>
              <a:defRPr sz="1200" b="0" i="0" spc="80" baseline="0">
                <a:solidFill>
                  <a:srgbClr val="0062FF"/>
                </a:solidFill>
                <a:latin typeface="IBM Plex Sans Text" charset="0"/>
                <a:ea typeface="IBM Plex Sans Text" charset="0"/>
                <a:cs typeface="IBM Plex Sans Text" charset="0"/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20A587D-4421-9A45-95B0-19F2DDFEB99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76600" y="0"/>
            <a:ext cx="8915400" cy="6416675"/>
          </a:xfrm>
          <a:solidFill>
            <a:srgbClr val="D8DCE3"/>
          </a:solidFill>
        </p:spPr>
        <p:txBody>
          <a:bodyPr anchor="ctr" anchorCtr="0"/>
          <a:lstStyle>
            <a:lvl1pPr marL="0" indent="0" algn="ctr">
              <a:buNone/>
              <a:defRPr>
                <a:sym typeface="Wingdings" pitchFamily="2" charset="2"/>
              </a:defRPr>
            </a:lvl1pPr>
          </a:lstStyle>
          <a:p>
            <a:r>
              <a:rPr lang="en-US" dirty="0"/>
              <a:t>Drag and drop to replace with a photo 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1026F09-3A81-8A45-87D8-2BAEF041F4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1371600"/>
            <a:ext cx="2590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45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Photo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4A3C8-CAE7-4B41-8BCE-3AC160FE4B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Confidential  |  IBM 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45A50-F1AB-DB4C-85C5-BB4131B76E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IBM Corporation  |  </a:t>
            </a:r>
            <a:fld id="{62AC7532-E9CD-3F47-AFEB-F708F102E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CB871E5-6C27-5E42-8EE6-254DC51FEE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28600"/>
            <a:ext cx="5638800" cy="304800"/>
          </a:xfrm>
        </p:spPr>
        <p:txBody>
          <a:bodyPr>
            <a:normAutofit/>
          </a:bodyPr>
          <a:lstStyle>
            <a:lvl1pPr marL="0" indent="0">
              <a:buNone/>
              <a:defRPr sz="1200" b="0" i="0" spc="80" baseline="0">
                <a:solidFill>
                  <a:srgbClr val="0062FF"/>
                </a:solidFill>
                <a:latin typeface="IBM Plex Sans Text" charset="0"/>
                <a:ea typeface="IBM Plex Sans Text" charset="0"/>
                <a:cs typeface="IBM Plex Sans Text" charset="0"/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20A587D-4421-9A45-95B0-19F2DDFEB99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416675"/>
          </a:xfrm>
          <a:solidFill>
            <a:srgbClr val="D8DCE3"/>
          </a:solidFill>
        </p:spPr>
        <p:txBody>
          <a:bodyPr anchor="ctr" anchorCtr="0"/>
          <a:lstStyle>
            <a:lvl1pPr marL="0" indent="0" algn="ctr">
              <a:buNone/>
              <a:defRPr>
                <a:sym typeface="Wingdings" pitchFamily="2" charset="2"/>
              </a:defRPr>
            </a:lvl1pPr>
          </a:lstStyle>
          <a:p>
            <a:r>
              <a:rPr lang="en-US" dirty="0"/>
              <a:t>Drag and drop to replace with a photo 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4271005-6EE8-6440-B036-94DFEDC985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1371600"/>
            <a:ext cx="5638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77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Photos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4A3C8-CAE7-4B41-8BCE-3AC160FE4B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Confidential  |  IBM 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45A50-F1AB-DB4C-85C5-BB4131B76E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IBM Corporation  |  </a:t>
            </a:r>
            <a:fld id="{62AC7532-E9CD-3F47-AFEB-F708F102E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CB871E5-6C27-5E42-8EE6-254DC51FEE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28600"/>
            <a:ext cx="5638800" cy="304800"/>
          </a:xfrm>
        </p:spPr>
        <p:txBody>
          <a:bodyPr>
            <a:normAutofit/>
          </a:bodyPr>
          <a:lstStyle>
            <a:lvl1pPr marL="0" indent="0">
              <a:buNone/>
              <a:defRPr sz="1200" b="0" i="0" spc="80" baseline="0">
                <a:solidFill>
                  <a:srgbClr val="0062FF"/>
                </a:solidFill>
                <a:latin typeface="IBM Plex Sans Text" charset="0"/>
                <a:ea typeface="IBM Plex Sans Text" charset="0"/>
                <a:cs typeface="IBM Plex Sans Text" charset="0"/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20A587D-4421-9A45-95B0-19F2DDFEB99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3200400"/>
          </a:xfrm>
          <a:solidFill>
            <a:srgbClr val="D8DCE3"/>
          </a:solidFill>
        </p:spPr>
        <p:txBody>
          <a:bodyPr anchor="ctr" anchorCtr="0"/>
          <a:lstStyle>
            <a:lvl1pPr marL="0" indent="0" algn="ctr">
              <a:buNone/>
              <a:defRPr>
                <a:sym typeface="Wingdings" pitchFamily="2" charset="2"/>
              </a:defRPr>
            </a:lvl1pPr>
          </a:lstStyle>
          <a:p>
            <a:r>
              <a:rPr lang="en-US" dirty="0"/>
              <a:t>Drag and drop to replace with a photo 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4271005-6EE8-6440-B036-94DFEDC985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1371600"/>
            <a:ext cx="5638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A689D30-42E9-4F41-92E9-BDA5847CBB8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1" y="3429000"/>
            <a:ext cx="2934000" cy="2971801"/>
          </a:xfrm>
          <a:solidFill>
            <a:srgbClr val="D8DCE3"/>
          </a:solidFill>
        </p:spPr>
        <p:txBody>
          <a:bodyPr anchor="ctr" anchorCtr="0"/>
          <a:lstStyle>
            <a:lvl1pPr marL="0" indent="0" algn="ctr">
              <a:buNone/>
              <a:defRPr>
                <a:sym typeface="Wingdings" pitchFamily="2" charset="2"/>
              </a:defRPr>
            </a:lvl1pPr>
          </a:lstStyle>
          <a:p>
            <a:r>
              <a:rPr lang="en-US" dirty="0"/>
              <a:t>Drag and drop to replace with a photo 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6D989BD3-FF3C-9C45-8370-D5DCAF3731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96400" y="3437377"/>
            <a:ext cx="2934000" cy="2973600"/>
          </a:xfrm>
          <a:solidFill>
            <a:srgbClr val="D8DCE3"/>
          </a:solidFill>
        </p:spPr>
        <p:txBody>
          <a:bodyPr anchor="ctr" anchorCtr="0"/>
          <a:lstStyle>
            <a:lvl1pPr marL="0" indent="0" algn="ctr">
              <a:buNone/>
              <a:defRPr>
                <a:sym typeface="Wingdings" pitchFamily="2" charset="2"/>
              </a:defRPr>
            </a:lvl1pPr>
          </a:lstStyle>
          <a:p>
            <a:r>
              <a:rPr lang="en-US" dirty="0"/>
              <a:t>Drag and drop to replace with a photo </a:t>
            </a:r>
          </a:p>
        </p:txBody>
      </p:sp>
    </p:spTree>
    <p:extLst>
      <p:ext uri="{BB962C8B-B14F-4D97-AF65-F5344CB8AC3E}">
        <p14:creationId xmlns:p14="http://schemas.microsoft.com/office/powerpoint/2010/main" val="5226561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75%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680E29-0639-4142-8893-ABFFEA725456}"/>
              </a:ext>
            </a:extLst>
          </p:cNvPr>
          <p:cNvSpPr/>
          <p:nvPr userDrawn="1"/>
        </p:nvSpPr>
        <p:spPr>
          <a:xfrm>
            <a:off x="3048001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EF7AD-0106-B349-8957-0958B0875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Confidential  |  IBM 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B2F17-774C-FC4D-8998-893743D6B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IBM Corporation  |  </a:t>
            </a:r>
            <a:fld id="{62AC7532-E9CD-3F47-AFEB-F708F102E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F2D07D-A7FC-4644-ABD8-857C61BD9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1371600"/>
            <a:ext cx="2590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B871E5-6C27-5E42-8EE6-254DC51FEE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28600"/>
            <a:ext cx="2667000" cy="304800"/>
          </a:xfrm>
        </p:spPr>
        <p:txBody>
          <a:bodyPr>
            <a:normAutofit/>
          </a:bodyPr>
          <a:lstStyle>
            <a:lvl1pPr marL="0" indent="0">
              <a:buNone/>
              <a:defRPr sz="1200" b="0" i="0" spc="80" baseline="0">
                <a:solidFill>
                  <a:srgbClr val="0062FF"/>
                </a:solidFill>
                <a:latin typeface="IBM Plex Sans Text" charset="0"/>
                <a:ea typeface="IBM Plex Sans Text" charset="0"/>
                <a:cs typeface="IBM Plex Sans Text" charset="0"/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385406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75%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680E29-0639-4142-8893-ABFFEA725456}"/>
              </a:ext>
            </a:extLst>
          </p:cNvPr>
          <p:cNvSpPr/>
          <p:nvPr userDrawn="1"/>
        </p:nvSpPr>
        <p:spPr>
          <a:xfrm>
            <a:off x="3048001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EF7AD-0106-B349-8957-0958B0875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Confidential  |  IBM 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B2F17-774C-FC4D-8998-893743D6B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IBM Corporation  |  </a:t>
            </a:r>
            <a:fld id="{62AC7532-E9CD-3F47-AFEB-F708F102E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F2D07D-A7FC-4644-ABD8-857C61BD9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1371600"/>
            <a:ext cx="2590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64D8E7-4B8B-E54C-8EC6-F2891417C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2590800" cy="950154"/>
          </a:xfrm>
        </p:spPr>
        <p:txBody>
          <a:bodyPr/>
          <a:lstStyle>
            <a:lvl1pPr>
              <a:defRPr sz="1200" b="0" i="0" spc="90" baseline="0">
                <a:solidFill>
                  <a:srgbClr val="0062FF"/>
                </a:solidFill>
                <a:latin typeface="IBM Plex Sans Text" charset="0"/>
                <a:ea typeface="IBM Plex Sans Text" charset="0"/>
                <a:cs typeface="IBM Plex Sans Text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59862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C2B0B-DB7D-A845-8F63-FDB5C314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5638800" cy="9501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FDE72-A42F-BB48-95E7-395FAF7D9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11734800" cy="50450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72B1B-D347-654A-ADE8-F80C0ADAF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90963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IBM Confidential  |  IBM HR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C685-E7AC-9546-9ADE-D44568D6E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2600" y="6416675"/>
            <a:ext cx="259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IBM Corporation  |  </a:t>
            </a:r>
            <a:fld id="{62AC7532-E9CD-3F47-AFEB-F708F102E1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6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System Font Regular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System Font Regular"/>
        <a:buChar char="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System Font Regular"/>
        <a:buChar char="⁃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7536">
          <p15:clr>
            <a:srgbClr val="F26B43"/>
          </p15:clr>
        </p15:guide>
        <p15:guide id="4" orient="horz" pos="144">
          <p15:clr>
            <a:srgbClr val="F26B43"/>
          </p15:clr>
        </p15:guide>
        <p15:guide id="5" pos="144">
          <p15:clr>
            <a:srgbClr val="F26B43"/>
          </p15:clr>
        </p15:guide>
        <p15:guide id="6" orient="horz" pos="4176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984">
          <p15:clr>
            <a:srgbClr val="F26B43"/>
          </p15:clr>
        </p15:guide>
        <p15:guide id="10" pos="3696">
          <p15:clr>
            <a:srgbClr val="F26B43"/>
          </p15:clr>
        </p15:guide>
        <p15:guide id="11" pos="1920">
          <p15:clr>
            <a:srgbClr val="F26B43"/>
          </p15:clr>
        </p15:guide>
        <p15:guide id="12" pos="2064">
          <p15:clr>
            <a:srgbClr val="F26B43"/>
          </p15:clr>
        </p15:guide>
        <p15:guide id="13" pos="1776">
          <p15:clr>
            <a:srgbClr val="F26B43"/>
          </p15:clr>
        </p15:guide>
        <p15:guide id="14" pos="5760">
          <p15:clr>
            <a:srgbClr val="F26B43"/>
          </p15:clr>
        </p15:guide>
        <p15:guide id="15" pos="5616">
          <p15:clr>
            <a:srgbClr val="F26B43"/>
          </p15:clr>
        </p15:guide>
        <p15:guide id="16" pos="5904">
          <p15:clr>
            <a:srgbClr val="F26B43"/>
          </p15:clr>
        </p15:guide>
        <p15:guide id="17" orient="horz" pos="2304">
          <p15:clr>
            <a:srgbClr val="F26B43"/>
          </p15:clr>
        </p15:guide>
        <p15:guide id="18" orient="horz" pos="2016">
          <p15:clr>
            <a:srgbClr val="F26B43"/>
          </p15:clr>
        </p15:guide>
        <p15:guide id="19" orient="horz" pos="864">
          <p15:clr>
            <a:srgbClr val="F26B43"/>
          </p15:clr>
        </p15:guide>
        <p15:guide id="20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60022C-910F-3D0F-5FDB-BFBDD2B720CF}"/>
              </a:ext>
            </a:extLst>
          </p:cNvPr>
          <p:cNvSpPr txBox="1"/>
          <p:nvPr/>
        </p:nvSpPr>
        <p:spPr>
          <a:xfrm>
            <a:off x="6096000" y="2863746"/>
            <a:ext cx="4789470" cy="3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IN" b="1" dirty="0"/>
              <a:t>Blocker</a:t>
            </a:r>
          </a:p>
          <a:p>
            <a:pPr algn="l">
              <a:spcAft>
                <a:spcPts val="2400"/>
              </a:spcAft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F261F-25DB-9E33-48C9-DD4C2CB00026}"/>
              </a:ext>
            </a:extLst>
          </p:cNvPr>
          <p:cNvSpPr txBox="1"/>
          <p:nvPr/>
        </p:nvSpPr>
        <p:spPr>
          <a:xfrm>
            <a:off x="288959" y="2863746"/>
            <a:ext cx="7118278" cy="3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IN" b="1" dirty="0"/>
              <a:t>Risk</a:t>
            </a:r>
          </a:p>
          <a:p>
            <a:pPr algn="l">
              <a:spcAft>
                <a:spcPts val="2400"/>
              </a:spcAft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015C5-7C40-FBBC-9274-FCE99AE0947C}"/>
              </a:ext>
            </a:extLst>
          </p:cNvPr>
          <p:cNvSpPr txBox="1"/>
          <p:nvPr/>
        </p:nvSpPr>
        <p:spPr>
          <a:xfrm>
            <a:off x="349321" y="892668"/>
            <a:ext cx="6883686" cy="396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IN" b="1" dirty="0"/>
              <a:t>Status</a:t>
            </a:r>
          </a:p>
          <a:p>
            <a:pPr algn="l">
              <a:spcAft>
                <a:spcPts val="2400"/>
              </a:spcAft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5C5955-F5D7-944B-4916-D6410EDA058E}"/>
              </a:ext>
            </a:extLst>
          </p:cNvPr>
          <p:cNvSpPr txBox="1"/>
          <p:nvPr/>
        </p:nvSpPr>
        <p:spPr>
          <a:xfrm>
            <a:off x="228601" y="1295099"/>
            <a:ext cx="5811745" cy="82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IN" sz="1400" dirty="0"/>
              <a:t>{{Current Status}}</a:t>
            </a:r>
          </a:p>
          <a:p>
            <a:pPr algn="l">
              <a:spcAft>
                <a:spcPts val="2400"/>
              </a:spcAft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75B9A-6DEA-4DD5-B926-A0C64F2A42FE}"/>
              </a:ext>
            </a:extLst>
          </p:cNvPr>
          <p:cNvSpPr txBox="1"/>
          <p:nvPr/>
        </p:nvSpPr>
        <p:spPr>
          <a:xfrm>
            <a:off x="228598" y="3230515"/>
            <a:ext cx="581174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IN" sz="1400" dirty="0"/>
              <a:t>{{Risks}}</a:t>
            </a:r>
          </a:p>
          <a:p>
            <a:pPr algn="l">
              <a:spcAft>
                <a:spcPts val="2400"/>
              </a:spcAft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2B573-D794-E5F0-C278-4F2A1D055D38}"/>
              </a:ext>
            </a:extLst>
          </p:cNvPr>
          <p:cNvSpPr txBox="1"/>
          <p:nvPr/>
        </p:nvSpPr>
        <p:spPr>
          <a:xfrm>
            <a:off x="6040345" y="3236913"/>
            <a:ext cx="5862695" cy="738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IN" sz="1400" dirty="0"/>
              <a:t>{{Blockers}}</a:t>
            </a:r>
          </a:p>
          <a:p>
            <a:pPr algn="l">
              <a:spcAft>
                <a:spcPts val="2400"/>
              </a:spcAft>
            </a:pP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3E093-5FF0-A20F-8891-6B792BAA1923}"/>
              </a:ext>
            </a:extLst>
          </p:cNvPr>
          <p:cNvSpPr txBox="1"/>
          <p:nvPr/>
        </p:nvSpPr>
        <p:spPr>
          <a:xfrm>
            <a:off x="123290" y="206860"/>
            <a:ext cx="478947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2400"/>
              </a:spcAft>
            </a:pPr>
            <a:r>
              <a:rPr lang="en-US" sz="3000" b="1" dirty="0"/>
              <a:t>{{Title}}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7C4B09-EFB5-26B9-4B4B-2B411228F0A3}"/>
              </a:ext>
            </a:extLst>
          </p:cNvPr>
          <p:cNvSpPr/>
          <p:nvPr/>
        </p:nvSpPr>
        <p:spPr>
          <a:xfrm>
            <a:off x="228600" y="822960"/>
            <a:ext cx="5811740" cy="3152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F9300B-42E8-4A5B-58A4-662BCC8E95BC}"/>
              </a:ext>
            </a:extLst>
          </p:cNvPr>
          <p:cNvSpPr txBox="1"/>
          <p:nvPr/>
        </p:nvSpPr>
        <p:spPr>
          <a:xfrm>
            <a:off x="6096000" y="912100"/>
            <a:ext cx="6096000" cy="396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IN" b="1" dirty="0"/>
              <a:t>Key Theme</a:t>
            </a:r>
          </a:p>
          <a:p>
            <a:pPr algn="l">
              <a:spcAft>
                <a:spcPts val="2400"/>
              </a:spcAft>
            </a:pP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9DB12B-1FB0-49ED-5A85-3F4075FB4F55}"/>
              </a:ext>
            </a:extLst>
          </p:cNvPr>
          <p:cNvSpPr/>
          <p:nvPr/>
        </p:nvSpPr>
        <p:spPr>
          <a:xfrm>
            <a:off x="6040344" y="822958"/>
            <a:ext cx="5862697" cy="3152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4FAF5-F7E6-5492-CBC2-7A3BC0AE9A2B}"/>
              </a:ext>
            </a:extLst>
          </p:cNvPr>
          <p:cNvSpPr txBox="1"/>
          <p:nvPr/>
        </p:nvSpPr>
        <p:spPr>
          <a:xfrm>
            <a:off x="6040346" y="1281677"/>
            <a:ext cx="5862695" cy="843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IN" sz="1400" dirty="0"/>
              <a:t>{{Key Themes}}</a:t>
            </a:r>
          </a:p>
          <a:p>
            <a:pPr algn="l">
              <a:spcAft>
                <a:spcPts val="24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8412344"/>
      </p:ext>
    </p:extLst>
  </p:cSld>
  <p:clrMapOvr>
    <a:masterClrMapping/>
  </p:clrMapOvr>
</p:sld>
</file>

<file path=ppt/theme/theme1.xml><?xml version="1.0" encoding="utf-8"?>
<a:theme xmlns:a="http://schemas.openxmlformats.org/drawingml/2006/main" name="4_Light">
  <a:themeElements>
    <a:clrScheme name="IBM EXD">
      <a:dk1>
        <a:srgbClr val="161616"/>
      </a:dk1>
      <a:lt1>
        <a:srgbClr val="F3F3F3"/>
      </a:lt1>
      <a:dk2>
        <a:srgbClr val="3D3D3D"/>
      </a:dk2>
      <a:lt2>
        <a:srgbClr val="DBDBDB"/>
      </a:lt2>
      <a:accent1>
        <a:srgbClr val="0062FF"/>
      </a:accent1>
      <a:accent2>
        <a:srgbClr val="D02765"/>
      </a:accent2>
      <a:accent3>
        <a:srgbClr val="8A3EFB"/>
      </a:accent3>
      <a:accent4>
        <a:srgbClr val="96C1FF"/>
      </a:accent4>
      <a:accent5>
        <a:srgbClr val="FFA0C1"/>
      </a:accent5>
      <a:accent6>
        <a:srgbClr val="CFAFFF"/>
      </a:accent6>
      <a:hlink>
        <a:srgbClr val="0062FF"/>
      </a:hlink>
      <a:folHlink>
        <a:srgbClr val="0062FF"/>
      </a:folHlink>
    </a:clrScheme>
    <a:fontScheme name="Test">
      <a:majorFont>
        <a:latin typeface="IBM Plex Serif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spcAft>
            <a:spcPts val="2400"/>
          </a:spcAft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BM Template" id="{06F2456F-7136-9843-BAD9-F814EED9C6E9}" vid="{AA92E687-8A28-C948-AF2B-86AED8DEA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5372</TotalTime>
  <Words>22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IBM Plex Sans</vt:lpstr>
      <vt:lpstr>IBM Plex Sans Text</vt:lpstr>
      <vt:lpstr>IBM Plex Serif</vt:lpstr>
      <vt:lpstr>IBM Plex Serif Light</vt:lpstr>
      <vt:lpstr>System Font Regular</vt:lpstr>
      <vt:lpstr>Wingdings</vt:lpstr>
      <vt:lpstr>4_Light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Frycz</dc:creator>
  <cp:lastModifiedBy>Tridib Nandi</cp:lastModifiedBy>
  <cp:revision>191</cp:revision>
  <dcterms:created xsi:type="dcterms:W3CDTF">2020-03-30T16:43:59Z</dcterms:created>
  <dcterms:modified xsi:type="dcterms:W3CDTF">2025-05-30T18:43:28Z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470bcdf-e424-40e3-9ceb-40cf94994388_Enabled">
    <vt:lpwstr>True</vt:lpwstr>
  </property>
  <property fmtid="{D5CDD505-2E9C-101B-9397-08002B2CF9AE}" pid="3" name="MSIP_Label_4470bcdf-e424-40e3-9ceb-40cf94994388_SiteId">
    <vt:lpwstr>fcf67057-50c9-4ad4-98f3-ffca64add9e9</vt:lpwstr>
  </property>
  <property fmtid="{D5CDD505-2E9C-101B-9397-08002B2CF9AE}" pid="4" name="MSIP_Label_4470bcdf-e424-40e3-9ceb-40cf94994388_SetDate">
    <vt:lpwstr>2025-03-04T09:18:44Z</vt:lpwstr>
  </property>
  <property fmtid="{D5CDD505-2E9C-101B-9397-08002B2CF9AE}" pid="5" name="MSIP_Label_4470bcdf-e424-40e3-9ceb-40cf94994388_Name">
    <vt:lpwstr>IBM Confidential</vt:lpwstr>
  </property>
  <property fmtid="{D5CDD505-2E9C-101B-9397-08002B2CF9AE}" pid="6" name="MSIP_Label_4470bcdf-e424-40e3-9ceb-40cf94994388_ActionId">
    <vt:lpwstr>27020be3-7a5c-48d3-a6cb-38b82ec6d366</vt:lpwstr>
  </property>
  <property fmtid="{D5CDD505-2E9C-101B-9397-08002B2CF9AE}" pid="7" name="MSIP_Label_4470bcdf-e424-40e3-9ceb-40cf94994388_Removed">
    <vt:lpwstr>False</vt:lpwstr>
  </property>
  <property fmtid="{D5CDD505-2E9C-101B-9397-08002B2CF9AE}" pid="8" name="MSIP_Label_4470bcdf-e424-40e3-9ceb-40cf94994388_Extended_MSFT_Method">
    <vt:lpwstr>Standard</vt:lpwstr>
  </property>
  <property fmtid="{D5CDD505-2E9C-101B-9397-08002B2CF9AE}" pid="9" name="Sensitivity">
    <vt:lpwstr>IBM Confidential</vt:lpwstr>
  </property>
</Properties>
</file>